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8"/>
  </p:notesMasterIdLst>
  <p:sldIdLst>
    <p:sldId id="412" r:id="rId5"/>
    <p:sldId id="411" r:id="rId6"/>
    <p:sldId id="548" r:id="rId7"/>
    <p:sldId id="549" r:id="rId8"/>
    <p:sldId id="550" r:id="rId9"/>
    <p:sldId id="551" r:id="rId10"/>
    <p:sldId id="552" r:id="rId11"/>
    <p:sldId id="553" r:id="rId12"/>
    <p:sldId id="554" r:id="rId13"/>
    <p:sldId id="555" r:id="rId14"/>
    <p:sldId id="556" r:id="rId15"/>
    <p:sldId id="558" r:id="rId16"/>
    <p:sldId id="559" r:id="rId17"/>
    <p:sldId id="560" r:id="rId18"/>
    <p:sldId id="561" r:id="rId19"/>
    <p:sldId id="562" r:id="rId20"/>
    <p:sldId id="563" r:id="rId21"/>
    <p:sldId id="564" r:id="rId22"/>
    <p:sldId id="565" r:id="rId23"/>
    <p:sldId id="566" r:id="rId24"/>
    <p:sldId id="567" r:id="rId25"/>
    <p:sldId id="568" r:id="rId26"/>
    <p:sldId id="569" r:id="rId27"/>
    <p:sldId id="570" r:id="rId28"/>
    <p:sldId id="571" r:id="rId29"/>
    <p:sldId id="572" r:id="rId30"/>
    <p:sldId id="573" r:id="rId31"/>
    <p:sldId id="574" r:id="rId32"/>
    <p:sldId id="576" r:id="rId33"/>
    <p:sldId id="577" r:id="rId34"/>
    <p:sldId id="575" r:id="rId35"/>
    <p:sldId id="578" r:id="rId36"/>
    <p:sldId id="381" r:id="rId37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di Jenkins" initials="HJ" lastIdx="2" clrIdx="0">
    <p:extLst>
      <p:ext uri="{19B8F6BF-5375-455C-9EA6-DF929625EA0E}">
        <p15:presenceInfo xmlns:p15="http://schemas.microsoft.com/office/powerpoint/2012/main" userId="S::hjenkins@mccb.edu::7e9aa4c2-cb4a-467d-a389-b9f9b0003e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52BC"/>
    <a:srgbClr val="0A2E7F"/>
    <a:srgbClr val="F4AB19"/>
    <a:srgbClr val="FFFFFF"/>
    <a:srgbClr val="020818"/>
    <a:srgbClr val="0A2D80"/>
    <a:srgbClr val="005CCB"/>
    <a:srgbClr val="F4AB1D"/>
    <a:srgbClr val="1B52BD"/>
    <a:srgbClr val="106C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735"/>
    <p:restoredTop sz="94685"/>
  </p:normalViewPr>
  <p:slideViewPr>
    <p:cSldViewPr snapToGrid="0">
      <p:cViewPr varScale="1">
        <p:scale>
          <a:sx n="116" d="100"/>
          <a:sy n="116" d="100"/>
        </p:scale>
        <p:origin x="192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59E99564-0B25-F04A-9D85-E5F4A7799D0F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7153"/>
            <a:ext cx="5563870" cy="363858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64B294B9-79DE-1147-AE1F-E3EA4AFE52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2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0C5F9-A3C3-5044-EBFD-65E473EEB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DDBE15-669F-7957-36AB-16735B4C9C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EE981-B685-3CDB-62C8-CDF255501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682741-3903-F0DC-681A-65707A9A23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294B9-79DE-1147-AE1F-E3EA4AFE52B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72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B294B9-79DE-1147-AE1F-E3EA4AFE52B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45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5D36-95B7-C276-44E0-6E5EAF137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699E0-60B6-1554-ACE9-DFA2A1370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78499-AF8F-E637-BE5E-10DE1E92F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FF289-F665-9153-A3B9-9266C63B7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E5326-85CC-D3CB-DE96-8B3762DD6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23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E5379-16A0-4B35-3E7B-6A1F6E0FB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ED968-8E88-917E-7F31-083439C4B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2AA44-050C-F23E-DE8A-7B2310C3D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C7948-FAC3-6954-3570-568B821C6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B5F4C-9B08-2758-E8D1-8BF654516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7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6C0DC2-9AFD-0797-11D3-65D4599AC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4D9920-2E02-3E04-4082-8B7DA7F7E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2CAB6-5B9A-A23D-D038-C2345251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FA9DE-BC60-3F55-F914-BCEC5A94A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55D4F-7693-B2D7-4560-03934F37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97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0083D-3F67-4C0B-1770-F31DEE3D5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5681D-E80A-FB10-1B8C-FFD479666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12363-BB30-FB80-46A7-05391679D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74B6E-5520-B100-26E4-87D3D939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FF854-EE7D-4ECE-854A-F2C48B4B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3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246A9-4E93-FB64-D524-309B0464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02816-019B-642C-B098-546A88FF4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B7A07-D755-E399-AD54-E078BFD58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4BBF8-EAB0-B5FB-EDDF-DF8CE650F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FC36-AD6F-2076-9911-F61206747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5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125DB-E05D-D287-C21D-F612C6F75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585B-6671-C92F-0CAD-D31D4432A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6C5BC4-C0E4-C825-DEA1-461659A00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43510-94CB-9F02-2831-75F23669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F01D0-31FA-3E80-4D87-5AAF364D3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4DEF9-C9F7-3F57-61AE-C24EC02B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4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E29BE-596B-153C-36B5-0D6288F10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B6726-322E-00D7-53E1-AB7688E2F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3E8F43-4AA6-4453-B49B-6AD2302AE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4A57B-66DB-AD17-74A3-393B79E61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3689CE-DE58-CDF9-B816-1DB7022F74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9C7940-7036-98D0-D3AF-7A00B7217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6E23A-7508-E445-A71D-13755E30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9D210C-9BFB-4288-A84D-0EA043161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06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3E3B0-3EDD-DDCC-44B1-5D8778595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DA5CFF-6B78-BCEB-CEF3-0109E4F01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F24DB-A0B2-F6ED-B3EB-73179F2E7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FFDBA0-397A-5463-3683-8C4E8740F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53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8F7D55-6E34-1109-6336-B100C9BE5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B54F03-05B8-7374-10B7-F03E824A1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90B7B-D15C-A1E4-EBB0-2AE17CAC1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2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0487D-DE80-74D3-6C3C-89D1C752A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02139-DF4E-C85A-37A4-E13DCDE2B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1F08A5-92FB-2763-5839-081EB1DA8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3F5B8-E7CA-8FD8-B28D-3B2E02380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E849F-A738-E9D9-4862-3919F42A3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45A57-989D-577C-F31E-C5287CC68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47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1C05B-6B9B-18F7-8712-65BDA6E43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A57742-E55F-D939-6A74-C54DDDD09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6D00EF-A4D8-8A49-25A6-1FD30C682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F9E31B-B508-277B-E303-AAD560DA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CCA5D-DEBF-BABC-8CA9-CD4D2240B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456239-C477-84BF-3A3C-89C858D53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5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EE9FCF-2688-7323-26EE-651BB0BE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534B7-7847-4CD3-96D0-9992AC648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8095D-53C4-13D9-8112-47462BD2E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F6A60-5936-634D-8178-DB1556870E29}" type="datetimeFigureOut">
              <a:rPr lang="en-US" smtClean="0"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E5280-68EC-7D5B-4240-D1D12E0FC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F9B62-9621-C200-39A2-433A99648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6DC86-26B3-5146-8614-A709ABF9AC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74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DC1E66-3EFC-AF12-19F1-E677E7FB2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96BE74C-2993-AD7A-31B4-E1380A37EBFD}"/>
              </a:ext>
            </a:extLst>
          </p:cNvPr>
          <p:cNvSpPr/>
          <p:nvPr/>
        </p:nvSpPr>
        <p:spPr>
          <a:xfrm>
            <a:off x="-3534" y="6667993"/>
            <a:ext cx="12198494" cy="53808"/>
          </a:xfrm>
          <a:prstGeom prst="rect">
            <a:avLst/>
          </a:prstGeom>
          <a:solidFill>
            <a:srgbClr val="F4A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FD315A8-54E2-06AF-2635-49B0A4BCB83D}"/>
              </a:ext>
            </a:extLst>
          </p:cNvPr>
          <p:cNvCxnSpPr>
            <a:cxnSpLocks/>
          </p:cNvCxnSpPr>
          <p:nvPr/>
        </p:nvCxnSpPr>
        <p:spPr>
          <a:xfrm flipV="1">
            <a:off x="860058" y="-14327"/>
            <a:ext cx="0" cy="6886654"/>
          </a:xfrm>
          <a:prstGeom prst="line">
            <a:avLst/>
          </a:prstGeom>
          <a:ln w="25400">
            <a:solidFill>
              <a:srgbClr val="106C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ubtitle 2">
            <a:extLst>
              <a:ext uri="{FF2B5EF4-FFF2-40B4-BE49-F238E27FC236}">
                <a16:creationId xmlns:a16="http://schemas.microsoft.com/office/drawing/2014/main" id="{5E36C6B8-ABCC-7641-329C-A47C50FB387B}"/>
              </a:ext>
            </a:extLst>
          </p:cNvPr>
          <p:cNvSpPr txBox="1">
            <a:spLocks/>
          </p:cNvSpPr>
          <p:nvPr/>
        </p:nvSpPr>
        <p:spPr>
          <a:xfrm rot="16200000">
            <a:off x="-834410" y="4841603"/>
            <a:ext cx="2528878" cy="318125"/>
          </a:xfrm>
          <a:prstGeom prst="rect">
            <a:avLst/>
          </a:prstGeom>
        </p:spPr>
        <p:txBody>
          <a:bodyPr vert="horz" lIns="0" tIns="91440" rIns="0" bIns="9144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dirty="0">
                <a:solidFill>
                  <a:srgbClr val="F4AB1D"/>
                </a:solidFill>
                <a:latin typeface="Apercu Medium" panose="02000506040000020004" pitchFamily="2" charset="77"/>
              </a:rPr>
              <a:t>Future Business Leaders of America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26D3B9-132F-C080-7F55-B3D9C84260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0121" y="136199"/>
            <a:ext cx="6858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F96F26-3062-A615-1F23-8765DAF262DA}"/>
              </a:ext>
            </a:extLst>
          </p:cNvPr>
          <p:cNvSpPr txBox="1"/>
          <p:nvPr/>
        </p:nvSpPr>
        <p:spPr>
          <a:xfrm>
            <a:off x="10348893" y="-72314"/>
            <a:ext cx="1572141" cy="7017306"/>
          </a:xfrm>
          <a:prstGeom prst="rect">
            <a:avLst/>
          </a:prstGeom>
          <a:solidFill>
            <a:srgbClr val="1D52BC"/>
          </a:solidFill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percu Pro" panose="02000506040000020004" pitchFamily="50" charset="0"/>
              </a:rPr>
              <a:t>2026 Mississippi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percu Pro" panose="02000506040000020004" pitchFamily="50" charset="0"/>
              </a:rPr>
              <a:t>FBLA Collegiate State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percu Pro" panose="02000506040000020004" pitchFamily="50" charset="0"/>
              </a:rPr>
              <a:t>Leadership Conference</a:t>
            </a: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Apercu Pro" panose="02000506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13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BEEB69-F6B7-3CDA-1BB3-5E4F6E86C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08B4244-3084-6AAF-CDD4-C7F4ADF79B7E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7B7833-027D-0520-63D0-2CF58A214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99F079D-7FBB-CB6C-962F-05E94FC1A344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4AB19"/>
                </a:solidFill>
                <a:latin typeface="Apercu Medium" panose="02000606040000020004" pitchFamily="50" charset="0"/>
              </a:rPr>
              <a:t>ENTREPERNEURSHIP PITCH COMPETITION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9241B91-E5CA-BDD5-776C-3A8E5B985020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98BD815-0AD7-65B5-1147-8F5B487B7F3A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J. Beghtol &amp; A. Langley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2A3CD8A-C686-808F-DD00-573465FF14DD}"/>
                </a:ext>
              </a:extLst>
            </p:cNvPr>
            <p:cNvSpPr txBox="1"/>
            <p:nvPr/>
          </p:nvSpPr>
          <p:spPr>
            <a:xfrm>
              <a:off x="2983886" y="4399896"/>
              <a:ext cx="54902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Northeast Mississippi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A08ED3C-8D38-D1A7-E8BC-44F3714DB3A8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0F43D4C-F7B3-01EB-82BC-161762E44C0F}"/>
              </a:ext>
            </a:extLst>
          </p:cNvPr>
          <p:cNvGrpSpPr/>
          <p:nvPr/>
        </p:nvGrpSpPr>
        <p:grpSpPr>
          <a:xfrm>
            <a:off x="2750653" y="4955500"/>
            <a:ext cx="6690689" cy="1701892"/>
            <a:chOff x="2320756" y="4933556"/>
            <a:chExt cx="6690689" cy="170189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EB8B82B-A0B1-8568-0853-99CC88B04ED3}"/>
                </a:ext>
              </a:extLst>
            </p:cNvPr>
            <p:cNvGrpSpPr/>
            <p:nvPr/>
          </p:nvGrpSpPr>
          <p:grpSpPr>
            <a:xfrm>
              <a:off x="2320756" y="5584433"/>
              <a:ext cx="6690689" cy="1051015"/>
              <a:chOff x="1973362" y="5224539"/>
              <a:chExt cx="6690689" cy="1051015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7D8E1EA-5F11-F255-9800-E7B9A964D235}"/>
                  </a:ext>
                </a:extLst>
              </p:cNvPr>
              <p:cNvSpPr txBox="1"/>
              <p:nvPr/>
            </p:nvSpPr>
            <p:spPr>
              <a:xfrm>
                <a:off x="1973362" y="5224539"/>
                <a:ext cx="669068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A. Flake &amp; M. Young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C79B885-01E3-1336-224F-7325ABB8779B}"/>
                  </a:ext>
                </a:extLst>
              </p:cNvPr>
              <p:cNvSpPr txBox="1"/>
              <p:nvPr/>
            </p:nvSpPr>
            <p:spPr>
              <a:xfrm>
                <a:off x="3190367" y="5813889"/>
                <a:ext cx="42566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4AB19"/>
                    </a:solidFill>
                  </a:rPr>
                  <a:t>East Central Community College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9DD8CFD-A307-3947-F36F-F142AA059B35}"/>
                </a:ext>
              </a:extLst>
            </p:cNvPr>
            <p:cNvSpPr txBox="1"/>
            <p:nvPr/>
          </p:nvSpPr>
          <p:spPr>
            <a:xfrm>
              <a:off x="4889860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CD8B555-B261-0C1C-00E3-02E46C5580F4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5141B73-B1E6-EDBF-D8DF-BF99F7356372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18CAADA-B6B2-9F5F-6948-51B368CD0C4C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A. Moore &amp; J. Duffin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279AD73-DFDB-BEB9-3B96-3147E98DF1BC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Mississippi Delta Community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6E22B33-FE0F-6B7D-FB05-C381140980CC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0094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C5F065-D73C-17AB-C157-617227531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F05BF6AA-48BC-E3E0-7FF7-BE6744E84A0B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A9BB02-F6CF-FF7D-2A0D-CE76FB564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BADE2B6-BFC6-394F-78D5-8825947520C4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DIGITAL DESIGN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A5AD0FA-0F54-0941-2F58-ECABF206D103}"/>
              </a:ext>
            </a:extLst>
          </p:cNvPr>
          <p:cNvGrpSpPr/>
          <p:nvPr/>
        </p:nvGrpSpPr>
        <p:grpSpPr>
          <a:xfrm>
            <a:off x="2948473" y="2054084"/>
            <a:ext cx="5509551" cy="1704802"/>
            <a:chOff x="3034898" y="1370950"/>
            <a:chExt cx="5509551" cy="17048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945457D-3245-0C3B-3ABA-D1FFAAF1AB9A}"/>
                </a:ext>
              </a:extLst>
            </p:cNvPr>
            <p:cNvGrpSpPr/>
            <p:nvPr/>
          </p:nvGrpSpPr>
          <p:grpSpPr>
            <a:xfrm>
              <a:off x="3034898" y="2021827"/>
              <a:ext cx="5509551" cy="1053925"/>
              <a:chOff x="2928278" y="4042270"/>
              <a:chExt cx="5509551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3D1117-5633-20B6-D2D5-F9F7A5D9E5FA}"/>
                  </a:ext>
                </a:extLst>
              </p:cNvPr>
              <p:cNvSpPr txBox="1"/>
              <p:nvPr/>
            </p:nvSpPr>
            <p:spPr>
              <a:xfrm>
                <a:off x="3941383" y="4042270"/>
                <a:ext cx="348334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C. Manning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74BE2B-BD07-A104-EC8E-B3AE3BFAF53D}"/>
                  </a:ext>
                </a:extLst>
              </p:cNvPr>
              <p:cNvSpPr txBox="1"/>
              <p:nvPr/>
            </p:nvSpPr>
            <p:spPr>
              <a:xfrm>
                <a:off x="2928278" y="4634530"/>
                <a:ext cx="550955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East Central Community College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7478524-E414-4CDD-F4D7-725ED6468420}"/>
                </a:ext>
              </a:extLst>
            </p:cNvPr>
            <p:cNvSpPr txBox="1"/>
            <p:nvPr/>
          </p:nvSpPr>
          <p:spPr>
            <a:xfrm>
              <a:off x="5070174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4082A18-BA9F-4FDB-8FCB-F4E3540D1238}"/>
              </a:ext>
            </a:extLst>
          </p:cNvPr>
          <p:cNvGrpSpPr/>
          <p:nvPr/>
        </p:nvGrpSpPr>
        <p:grpSpPr>
          <a:xfrm>
            <a:off x="3258651" y="4066662"/>
            <a:ext cx="4889195" cy="1704802"/>
            <a:chOff x="3345076" y="1370950"/>
            <a:chExt cx="4889195" cy="170480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FD3BFDC-8462-ABCC-2530-719EFFC6B2EB}"/>
                </a:ext>
              </a:extLst>
            </p:cNvPr>
            <p:cNvGrpSpPr/>
            <p:nvPr/>
          </p:nvGrpSpPr>
          <p:grpSpPr>
            <a:xfrm>
              <a:off x="3345076" y="2021827"/>
              <a:ext cx="4889195" cy="1053925"/>
              <a:chOff x="3238456" y="4042270"/>
              <a:chExt cx="4889195" cy="1053925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50E1EC8-8386-D56F-77FB-3411460B07D9}"/>
                  </a:ext>
                </a:extLst>
              </p:cNvPr>
              <p:cNvSpPr txBox="1"/>
              <p:nvPr/>
            </p:nvSpPr>
            <p:spPr>
              <a:xfrm>
                <a:off x="3238456" y="4042270"/>
                <a:ext cx="488919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J. Ellis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A136947-944B-5471-024F-A52314462E5A}"/>
                  </a:ext>
                </a:extLst>
              </p:cNvPr>
              <p:cNvSpPr txBox="1"/>
              <p:nvPr/>
            </p:nvSpPr>
            <p:spPr>
              <a:xfrm>
                <a:off x="3321027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Jones County Junior College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B2E88DD-5BC6-6DBC-8B64-ABB13D13AE14}"/>
                </a:ext>
              </a:extLst>
            </p:cNvPr>
            <p:cNvSpPr txBox="1"/>
            <p:nvPr/>
          </p:nvSpPr>
          <p:spPr>
            <a:xfrm>
              <a:off x="5002269" y="1370950"/>
              <a:ext cx="1574808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5012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7593F9-C87F-4ED4-54D4-13B497F73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84A7578A-3D5C-93DC-D391-9EF589D6CFC0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32BB307-D000-FA8B-BE51-48F4A78BE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E277F3A-A14B-D726-CCD9-E4E378785767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ACCOUNTING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08E3E18-0392-AE4C-674E-EC29C1E100FC}"/>
              </a:ext>
            </a:extLst>
          </p:cNvPr>
          <p:cNvGrpSpPr/>
          <p:nvPr/>
        </p:nvGrpSpPr>
        <p:grpSpPr>
          <a:xfrm>
            <a:off x="3341222" y="1979439"/>
            <a:ext cx="5509551" cy="3717380"/>
            <a:chOff x="2948473" y="2054084"/>
            <a:chExt cx="5509551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37F2FC8-5F3F-137D-3574-FC720CF9F9D7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05CF5B2C-A442-5E88-F37D-288A440F3D1B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1F9896F1-2244-7F31-894D-6EAFA7BF17D1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E. Cash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A4A46F4-0C7A-4C64-2F1B-6F64C9DBBED5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Jones County Junior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DF46C25-4A5D-3153-3EB3-C3D673DCD199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F5778D7-E5CC-2E25-1F10-DA575AA8B4E7}"/>
                </a:ext>
              </a:extLst>
            </p:cNvPr>
            <p:cNvGrpSpPr/>
            <p:nvPr/>
          </p:nvGrpSpPr>
          <p:grpSpPr>
            <a:xfrm>
              <a:off x="3258651" y="4066662"/>
              <a:ext cx="4889195" cy="1704802"/>
              <a:chOff x="3345076" y="1370950"/>
              <a:chExt cx="4889195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52C41B5-6E36-5572-DE46-93BF67A0A9F4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4889195" cy="1053925"/>
                <a:chOff x="3238456" y="4042270"/>
                <a:chExt cx="4889195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202012F7-0D4E-0824-16B0-6CFB72F94BF4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4889195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G. Smith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D2A513C-65ED-613E-4E59-E62246B37291}"/>
                    </a:ext>
                  </a:extLst>
                </p:cNvPr>
                <p:cNvSpPr txBox="1"/>
                <p:nvPr/>
              </p:nvSpPr>
              <p:spPr>
                <a:xfrm>
                  <a:off x="3321027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BC08352-F5A7-469B-CB1E-35D0C6ECE694}"/>
                  </a:ext>
                </a:extLst>
              </p:cNvPr>
              <p:cNvSpPr txBox="1"/>
              <p:nvPr/>
            </p:nvSpPr>
            <p:spPr>
              <a:xfrm>
                <a:off x="5002269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66958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6B7FAE-870A-051F-8532-0C8079586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622989AD-957E-6778-EDA4-1E1F1587853F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6ABD14-B1D2-972E-3ACD-FA67FE7E3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079BF04-1CFB-09DD-1193-B753525D93CC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FOUNDATIONS OF COMMUNICATION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83A964C-0BE3-8DCF-4AE8-013B6C2CE9BE}"/>
              </a:ext>
            </a:extLst>
          </p:cNvPr>
          <p:cNvGrpSpPr/>
          <p:nvPr/>
        </p:nvGrpSpPr>
        <p:grpSpPr>
          <a:xfrm>
            <a:off x="6191330" y="1807020"/>
            <a:ext cx="3727495" cy="1713814"/>
            <a:chOff x="2798897" y="3147747"/>
            <a:chExt cx="3727495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394B8B7-4147-BF73-FC20-065F1946BBFA}"/>
                </a:ext>
              </a:extLst>
            </p:cNvPr>
            <p:cNvSpPr txBox="1"/>
            <p:nvPr/>
          </p:nvSpPr>
          <p:spPr>
            <a:xfrm>
              <a:off x="2843960" y="3798624"/>
              <a:ext cx="36373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M. Smith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1D60A57-689D-1ACA-9A00-ADA60B9A7811}"/>
                </a:ext>
              </a:extLst>
            </p:cNvPr>
            <p:cNvSpPr txBox="1"/>
            <p:nvPr/>
          </p:nvSpPr>
          <p:spPr>
            <a:xfrm>
              <a:off x="2798897" y="4399896"/>
              <a:ext cx="37274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85BDCEE-A509-9D5B-182C-7D92003E015E}"/>
                </a:ext>
              </a:extLst>
            </p:cNvPr>
            <p:cNvSpPr txBox="1"/>
            <p:nvPr/>
          </p:nvSpPr>
          <p:spPr>
            <a:xfrm>
              <a:off x="3883729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4CDEF95-5C6E-53A9-A2C0-478D8F6DC29A}"/>
              </a:ext>
            </a:extLst>
          </p:cNvPr>
          <p:cNvSpPr txBox="1"/>
          <p:nvPr/>
        </p:nvSpPr>
        <p:spPr>
          <a:xfrm>
            <a:off x="1802650" y="5101966"/>
            <a:ext cx="2690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A2E7F"/>
                </a:solidFill>
                <a:latin typeface="Apercu" panose="02000506040000020004" pitchFamily="50" charset="0"/>
              </a:rPr>
              <a:t>M. Jackson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EB6A5F-0500-152C-1355-ACA2DB076D95}"/>
              </a:ext>
            </a:extLst>
          </p:cNvPr>
          <p:cNvSpPr txBox="1"/>
          <p:nvPr/>
        </p:nvSpPr>
        <p:spPr>
          <a:xfrm>
            <a:off x="1662365" y="5691316"/>
            <a:ext cx="297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4AB19"/>
                </a:solidFill>
              </a:rPr>
              <a:t>Delta State University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07880D0-EDBD-9FFD-0F2A-A95EBA27FFE5}"/>
              </a:ext>
            </a:extLst>
          </p:cNvPr>
          <p:cNvSpPr txBox="1"/>
          <p:nvPr/>
        </p:nvSpPr>
        <p:spPr>
          <a:xfrm>
            <a:off x="2371838" y="4451089"/>
            <a:ext cx="1552480" cy="578882"/>
          </a:xfrm>
          <a:prstGeom prst="roundRect">
            <a:avLst/>
          </a:prstGeom>
          <a:solidFill>
            <a:srgbClr val="0A2E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3</a:t>
            </a:r>
            <a:r>
              <a:rPr lang="en-US" sz="2800" baseline="30000" dirty="0">
                <a:solidFill>
                  <a:schemeClr val="bg1"/>
                </a:solidFill>
                <a:latin typeface="Apercu Medium" panose="02000606040000020004" pitchFamily="50" charset="0"/>
              </a:rPr>
              <a:t>rd</a:t>
            </a:r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 Place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D5760FD-D4C1-0F82-F8F2-7CE07EF52348}"/>
              </a:ext>
            </a:extLst>
          </p:cNvPr>
          <p:cNvGrpSpPr/>
          <p:nvPr/>
        </p:nvGrpSpPr>
        <p:grpSpPr>
          <a:xfrm>
            <a:off x="1256130" y="1807020"/>
            <a:ext cx="3727495" cy="1704802"/>
            <a:chOff x="4157901" y="1370950"/>
            <a:chExt cx="3727495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17D029B-FDC3-D2D1-0464-687DDAA3DA10}"/>
                </a:ext>
              </a:extLst>
            </p:cNvPr>
            <p:cNvSpPr txBox="1"/>
            <p:nvPr/>
          </p:nvSpPr>
          <p:spPr>
            <a:xfrm>
              <a:off x="4157901" y="2021827"/>
              <a:ext cx="3727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J. Hair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3E19251-982D-DDAF-F92C-344D3F459055}"/>
                </a:ext>
              </a:extLst>
            </p:cNvPr>
            <p:cNvSpPr txBox="1"/>
            <p:nvPr/>
          </p:nvSpPr>
          <p:spPr>
            <a:xfrm>
              <a:off x="4160667" y="2614087"/>
              <a:ext cx="3721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1AC7293-6CDD-222F-C6C5-C49F76D11DBA}"/>
                </a:ext>
              </a:extLst>
            </p:cNvPr>
            <p:cNvSpPr txBox="1"/>
            <p:nvPr/>
          </p:nvSpPr>
          <p:spPr>
            <a:xfrm>
              <a:off x="530214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E1EFFFF-9030-0F81-1411-BAE82EDA81F7}"/>
              </a:ext>
            </a:extLst>
          </p:cNvPr>
          <p:cNvGrpSpPr/>
          <p:nvPr/>
        </p:nvGrpSpPr>
        <p:grpSpPr>
          <a:xfrm>
            <a:off x="6533116" y="4451089"/>
            <a:ext cx="3043922" cy="1704802"/>
            <a:chOff x="8219868" y="2157610"/>
            <a:chExt cx="3043922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55CEC94-AFFF-CC7B-B83A-AD08F549D4AF}"/>
                </a:ext>
              </a:extLst>
            </p:cNvPr>
            <p:cNvSpPr txBox="1"/>
            <p:nvPr/>
          </p:nvSpPr>
          <p:spPr>
            <a:xfrm>
              <a:off x="8273368" y="2808487"/>
              <a:ext cx="29369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H. Mowdy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554B096-1200-FCCE-9391-AD5C7B638F0E}"/>
                </a:ext>
              </a:extLst>
            </p:cNvPr>
            <p:cNvSpPr txBox="1"/>
            <p:nvPr/>
          </p:nvSpPr>
          <p:spPr>
            <a:xfrm>
              <a:off x="8219868" y="3400747"/>
              <a:ext cx="30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EE4BABE-3F9A-71B4-386B-2A9F4D837858}"/>
                </a:ext>
              </a:extLst>
            </p:cNvPr>
            <p:cNvSpPr txBox="1"/>
            <p:nvPr/>
          </p:nvSpPr>
          <p:spPr>
            <a:xfrm>
              <a:off x="8980658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8027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CC6487-3565-262E-5DA0-7A868C1BC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59FE608-5951-1DCD-D2CF-AB911C140C64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0FC677B-B942-55C4-01A8-BF0240009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14B4BA5-23E2-551E-4A21-488501F0CA69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COMPUTER SCIENCE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B8EB158-BFD9-288F-DBE6-4170D0EA2FA4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4EDD398-18DA-1CA3-9C53-1E9070AB3146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T. Norsworthy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29B60A3-50E9-77D4-C6B6-2D93C16D1AD9}"/>
                </a:ext>
              </a:extLst>
            </p:cNvPr>
            <p:cNvSpPr txBox="1"/>
            <p:nvPr/>
          </p:nvSpPr>
          <p:spPr>
            <a:xfrm>
              <a:off x="3865249" y="4399896"/>
              <a:ext cx="37274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DD8DEF7-2231-4F69-F732-148047F0A9BD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94BD09-0006-4975-9A45-DEFB78BE8DA0}"/>
              </a:ext>
            </a:extLst>
          </p:cNvPr>
          <p:cNvGrpSpPr/>
          <p:nvPr/>
        </p:nvGrpSpPr>
        <p:grpSpPr>
          <a:xfrm>
            <a:off x="2750653" y="4955500"/>
            <a:ext cx="6690689" cy="1723145"/>
            <a:chOff x="2320756" y="4933556"/>
            <a:chExt cx="6690689" cy="172314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8D8B7CB1-8295-BB8F-D03A-A685EB6464DD}"/>
                </a:ext>
              </a:extLst>
            </p:cNvPr>
            <p:cNvGrpSpPr/>
            <p:nvPr/>
          </p:nvGrpSpPr>
          <p:grpSpPr>
            <a:xfrm>
              <a:off x="2320756" y="5584433"/>
              <a:ext cx="6690689" cy="1072268"/>
              <a:chOff x="1973362" y="5224539"/>
              <a:chExt cx="6690689" cy="1072268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1FE4422-D0DF-243E-9077-8C52F0C0A913}"/>
                  </a:ext>
                </a:extLst>
              </p:cNvPr>
              <p:cNvSpPr txBox="1"/>
              <p:nvPr/>
            </p:nvSpPr>
            <p:spPr>
              <a:xfrm>
                <a:off x="1973362" y="5224539"/>
                <a:ext cx="669068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J. Johnson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D8B0B70-E8CC-AED2-0E6F-683611C3E43F}"/>
                  </a:ext>
                </a:extLst>
              </p:cNvPr>
              <p:cNvSpPr txBox="1"/>
              <p:nvPr/>
            </p:nvSpPr>
            <p:spPr>
              <a:xfrm>
                <a:off x="3839038" y="5835142"/>
                <a:ext cx="29593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4AB19"/>
                    </a:solidFill>
                  </a:rPr>
                  <a:t>Delta State University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C759B12-3A79-E334-561A-CAEC47D9C61A}"/>
                </a:ext>
              </a:extLst>
            </p:cNvPr>
            <p:cNvSpPr txBox="1"/>
            <p:nvPr/>
          </p:nvSpPr>
          <p:spPr>
            <a:xfrm>
              <a:off x="4889860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D96937-5494-3D75-53DF-2B999AE5BD61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182F766-9F15-CDAF-E852-529315D23304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4C1ABC2-B072-AABE-7D75-ECFA7E37E50E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C. Perkins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0AC052F-3508-CEB8-4E31-88B245FEA821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Jones County Junior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DE8D5E6-74BA-7B66-B03E-969F93DC0BE8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9517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8CD932-87C7-3AC8-A755-D21DB2515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77319C-820B-F486-034E-47A34E0D93C5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614229-399F-078F-8949-DE7FDA6D1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CC46903-D283-CEE6-0DC7-1177AC4B18F0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ECONOMICS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6DEB808-59E4-B632-ABF8-22B26F22194D}"/>
              </a:ext>
            </a:extLst>
          </p:cNvPr>
          <p:cNvGrpSpPr/>
          <p:nvPr/>
        </p:nvGrpSpPr>
        <p:grpSpPr>
          <a:xfrm>
            <a:off x="3341222" y="2016762"/>
            <a:ext cx="5509551" cy="3717380"/>
            <a:chOff x="2948473" y="2054084"/>
            <a:chExt cx="5509551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966D2F6-2CCB-5BA0-E67F-B3316107ADE3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069692F8-A892-3104-ADBF-22AC44DA5D9E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590284C-48F3-EA4C-9720-42ECC38D4B66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T. Baker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0DA61FB-71ED-81E7-AF89-1723FD192B19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410799A-FEFF-65FD-C85F-1D42B0925773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260B59E-3717-3132-3794-A9E3B29F890C}"/>
                </a:ext>
              </a:extLst>
            </p:cNvPr>
            <p:cNvGrpSpPr/>
            <p:nvPr/>
          </p:nvGrpSpPr>
          <p:grpSpPr>
            <a:xfrm>
              <a:off x="3258651" y="4066662"/>
              <a:ext cx="4889195" cy="1704802"/>
              <a:chOff x="3345076" y="1370950"/>
              <a:chExt cx="4889195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8D6791BF-9837-C560-9453-50E4E5900BBC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4889195" cy="1053925"/>
                <a:chOff x="3238456" y="4042270"/>
                <a:chExt cx="4889195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161DDF35-BB08-33A8-ACA7-9314540D0BBE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4889195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B. Schexnaydre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8E7B0FF-84CA-49B9-3DF8-2422D1DAA219}"/>
                    </a:ext>
                  </a:extLst>
                </p:cNvPr>
                <p:cNvSpPr txBox="1"/>
                <p:nvPr/>
              </p:nvSpPr>
              <p:spPr>
                <a:xfrm>
                  <a:off x="3321027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C93ACA6-EC06-A716-B99E-8543108768B3}"/>
                  </a:ext>
                </a:extLst>
              </p:cNvPr>
              <p:cNvSpPr txBox="1"/>
              <p:nvPr/>
            </p:nvSpPr>
            <p:spPr>
              <a:xfrm>
                <a:off x="5002269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5884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B01DC9-91A1-641E-8141-09AAD670F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C0207608-1CEF-2E3B-2856-2FC11054D467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9F83DF-32A2-A3BC-BEC0-DE9724C5F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499E5D3-E8FA-8F71-4DE4-98D8C07F0AF5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ENTREPRENEURSHIP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D834839-9CE0-F690-7F16-CAB9DB828819}"/>
              </a:ext>
            </a:extLst>
          </p:cNvPr>
          <p:cNvGrpSpPr/>
          <p:nvPr/>
        </p:nvGrpSpPr>
        <p:grpSpPr>
          <a:xfrm>
            <a:off x="3341222" y="2044753"/>
            <a:ext cx="5509551" cy="3717380"/>
            <a:chOff x="2948473" y="2054084"/>
            <a:chExt cx="5509551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420648A0-CCDD-5F4A-14EC-65D16BB65FB4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D1EBCD26-DD9E-378F-382C-5EA422F67141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7B2BA1B4-0622-8EC7-17F3-0A88CBD57845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D. Roberts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B74C692-3EBD-BA6C-C7C5-6EC64B188704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Northeast Mississippi Community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DF070E-B4A1-6D1A-53B4-93A80BF0163D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0EA3BE0-F165-CE54-09D3-3D538069AE4E}"/>
                </a:ext>
              </a:extLst>
            </p:cNvPr>
            <p:cNvGrpSpPr/>
            <p:nvPr/>
          </p:nvGrpSpPr>
          <p:grpSpPr>
            <a:xfrm>
              <a:off x="3258651" y="4066662"/>
              <a:ext cx="4889195" cy="1704802"/>
              <a:chOff x="3345076" y="1370950"/>
              <a:chExt cx="4889195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B8DA9F7-678D-10DE-296A-BF8D9648CF6B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4889195" cy="1053925"/>
                <a:chOff x="3238456" y="4042270"/>
                <a:chExt cx="4889195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FA5850C0-29A2-6577-245B-02F5865EF4D7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4889195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K. Barnes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ACCF6D19-41B5-C582-7A7A-4E43D714BA16}"/>
                    </a:ext>
                  </a:extLst>
                </p:cNvPr>
                <p:cNvSpPr txBox="1"/>
                <p:nvPr/>
              </p:nvSpPr>
              <p:spPr>
                <a:xfrm>
                  <a:off x="3321027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AA5E69-4380-A6C5-EA47-F8D7F5CC34E4}"/>
                  </a:ext>
                </a:extLst>
              </p:cNvPr>
              <p:cNvSpPr txBox="1"/>
              <p:nvPr/>
            </p:nvSpPr>
            <p:spPr>
              <a:xfrm>
                <a:off x="5002269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71439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CCC43C-8D95-E32C-411B-EFD3832F3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9B3F449-8BF3-312A-5461-E5EFEC6120F7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589B6B-AB9C-BE9A-9EC2-643FC105C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02A4193-0788-EC33-0E4A-8573ECE2FF29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FINANCE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B8820F7-06BC-EA0C-23A0-BDE5E9779527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2AE9ACB-415F-FFC7-0EA5-CCA423D3A2EF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K. Miller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56F1EAE-AB9B-6706-8257-9A69E98D777F}"/>
                </a:ext>
              </a:extLst>
            </p:cNvPr>
            <p:cNvSpPr txBox="1"/>
            <p:nvPr/>
          </p:nvSpPr>
          <p:spPr>
            <a:xfrm>
              <a:off x="4249328" y="4399896"/>
              <a:ext cx="29593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315033A-E51C-E5C6-24AE-E324B43029A1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652FBF-CA94-2C44-0AF4-B9E64C3EF762}"/>
              </a:ext>
            </a:extLst>
          </p:cNvPr>
          <p:cNvGrpSpPr/>
          <p:nvPr/>
        </p:nvGrpSpPr>
        <p:grpSpPr>
          <a:xfrm>
            <a:off x="2750653" y="4955500"/>
            <a:ext cx="6690689" cy="1723145"/>
            <a:chOff x="2320756" y="4933556"/>
            <a:chExt cx="6690689" cy="172314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A46AEA80-7197-4F3F-85FB-146DF8D364B9}"/>
                </a:ext>
              </a:extLst>
            </p:cNvPr>
            <p:cNvGrpSpPr/>
            <p:nvPr/>
          </p:nvGrpSpPr>
          <p:grpSpPr>
            <a:xfrm>
              <a:off x="2320756" y="5584433"/>
              <a:ext cx="6690689" cy="1072268"/>
              <a:chOff x="1973362" y="5224539"/>
              <a:chExt cx="6690689" cy="1072268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37E2EEB-8E02-1301-1F8F-D9A3E822A415}"/>
                  </a:ext>
                </a:extLst>
              </p:cNvPr>
              <p:cNvSpPr txBox="1"/>
              <p:nvPr/>
            </p:nvSpPr>
            <p:spPr>
              <a:xfrm>
                <a:off x="1973362" y="5224539"/>
                <a:ext cx="669068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H. Mowdy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22C8CD0-25B9-8A07-F2C4-2CE870B15B58}"/>
                  </a:ext>
                </a:extLst>
              </p:cNvPr>
              <p:cNvSpPr txBox="1"/>
              <p:nvPr/>
            </p:nvSpPr>
            <p:spPr>
              <a:xfrm>
                <a:off x="3839038" y="5835142"/>
                <a:ext cx="29593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4AB19"/>
                    </a:solidFill>
                  </a:rPr>
                  <a:t>Delta State University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29F98C8-0512-1AEC-F655-80050C0657DA}"/>
                </a:ext>
              </a:extLst>
            </p:cNvPr>
            <p:cNvSpPr txBox="1"/>
            <p:nvPr/>
          </p:nvSpPr>
          <p:spPr>
            <a:xfrm>
              <a:off x="4889860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6F31AF-3FB1-4DFC-D8C0-27083EB76C3C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FE615E7-6F27-5B63-6DAF-07438E8059CC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8BF129A-C452-B304-0098-B001B1F2BB19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J. Dixon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3B909F6-1D1D-2F9A-D4E3-18CDAEF0D95E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Jones County Junior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688894E-F479-8969-5442-44FE15019FB0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5311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2DDA9D-DCC3-8350-2AD0-36741616A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F521C85-FE15-AF36-AE1C-66FF6CD810DD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7835FD-62E8-DB5F-55A1-A296BD01B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8F18C38-99D3-749E-6B8D-C8E6D13E0468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FOUNDATIONS OF HOSPITALITY MANAGEMENT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6C5E6D7-11BE-B54A-9083-19A620D23975}"/>
              </a:ext>
            </a:extLst>
          </p:cNvPr>
          <p:cNvGrpSpPr/>
          <p:nvPr/>
        </p:nvGrpSpPr>
        <p:grpSpPr>
          <a:xfrm>
            <a:off x="6191330" y="1807020"/>
            <a:ext cx="4256678" cy="1713814"/>
            <a:chOff x="2798897" y="3147747"/>
            <a:chExt cx="4256678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AB385BA-7C17-0D7E-29E2-F6052C53C175}"/>
                </a:ext>
              </a:extLst>
            </p:cNvPr>
            <p:cNvSpPr txBox="1"/>
            <p:nvPr/>
          </p:nvSpPr>
          <p:spPr>
            <a:xfrm>
              <a:off x="3108552" y="3798624"/>
              <a:ext cx="36373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A. Flake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9B68C42-C658-6BE4-7C79-13916BBC3A9D}"/>
                </a:ext>
              </a:extLst>
            </p:cNvPr>
            <p:cNvSpPr txBox="1"/>
            <p:nvPr/>
          </p:nvSpPr>
          <p:spPr>
            <a:xfrm>
              <a:off x="2798897" y="4399896"/>
              <a:ext cx="42566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East Central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8B3215E-A0D4-5720-D4C9-0CB0299F9659}"/>
                </a:ext>
              </a:extLst>
            </p:cNvPr>
            <p:cNvSpPr txBox="1"/>
            <p:nvPr/>
          </p:nvSpPr>
          <p:spPr>
            <a:xfrm>
              <a:off x="414832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49EF089-F241-DC5C-E60C-79920A3C57FE}"/>
              </a:ext>
            </a:extLst>
          </p:cNvPr>
          <p:cNvGrpSpPr/>
          <p:nvPr/>
        </p:nvGrpSpPr>
        <p:grpSpPr>
          <a:xfrm>
            <a:off x="1257513" y="4453999"/>
            <a:ext cx="4645129" cy="1701892"/>
            <a:chOff x="1662365" y="4451089"/>
            <a:chExt cx="4645129" cy="170189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145255A-6607-2630-8E82-473080DAA0E1}"/>
                </a:ext>
              </a:extLst>
            </p:cNvPr>
            <p:cNvSpPr txBox="1"/>
            <p:nvPr/>
          </p:nvSpPr>
          <p:spPr>
            <a:xfrm>
              <a:off x="3046672" y="5101966"/>
              <a:ext cx="18765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A2E7F"/>
                  </a:solidFill>
                  <a:latin typeface="Apercu" panose="02000506040000020004" pitchFamily="50" charset="0"/>
                </a:rPr>
                <a:t>L. Boyd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0C7B344-B0B7-122E-2B07-F19A9A828B83}"/>
                </a:ext>
              </a:extLst>
            </p:cNvPr>
            <p:cNvSpPr txBox="1"/>
            <p:nvPr/>
          </p:nvSpPr>
          <p:spPr>
            <a:xfrm>
              <a:off x="1662365" y="5691316"/>
              <a:ext cx="46451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8B5E812-ABA6-B289-4604-E41464A7B753}"/>
                </a:ext>
              </a:extLst>
            </p:cNvPr>
            <p:cNvSpPr txBox="1"/>
            <p:nvPr/>
          </p:nvSpPr>
          <p:spPr>
            <a:xfrm>
              <a:off x="3208689" y="4451089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175ACF-0237-7FAC-EA1E-8DDE52D35073}"/>
              </a:ext>
            </a:extLst>
          </p:cNvPr>
          <p:cNvGrpSpPr/>
          <p:nvPr/>
        </p:nvGrpSpPr>
        <p:grpSpPr>
          <a:xfrm>
            <a:off x="1257513" y="1807020"/>
            <a:ext cx="4645129" cy="1704802"/>
            <a:chOff x="4159284" y="1370950"/>
            <a:chExt cx="4645129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02A3C39-7027-5F28-6DB4-574738362AB4}"/>
                </a:ext>
              </a:extLst>
            </p:cNvPr>
            <p:cNvSpPr txBox="1"/>
            <p:nvPr/>
          </p:nvSpPr>
          <p:spPr>
            <a:xfrm>
              <a:off x="4618101" y="2021827"/>
              <a:ext cx="3727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A. McKenzie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81CFAAD-1416-D8D2-726D-9E7148C77B27}"/>
                </a:ext>
              </a:extLst>
            </p:cNvPr>
            <p:cNvSpPr txBox="1"/>
            <p:nvPr/>
          </p:nvSpPr>
          <p:spPr>
            <a:xfrm>
              <a:off x="4159284" y="2614087"/>
              <a:ext cx="46451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C97AB51-DC58-8068-1A3D-298F5B665414}"/>
                </a:ext>
              </a:extLst>
            </p:cNvPr>
            <p:cNvSpPr txBox="1"/>
            <p:nvPr/>
          </p:nvSpPr>
          <p:spPr>
            <a:xfrm>
              <a:off x="576234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8372B8B-BEAD-7AD1-00FC-0D2B79929FD8}"/>
              </a:ext>
            </a:extLst>
          </p:cNvPr>
          <p:cNvGrpSpPr/>
          <p:nvPr/>
        </p:nvGrpSpPr>
        <p:grpSpPr>
          <a:xfrm>
            <a:off x="6797708" y="4451089"/>
            <a:ext cx="3043922" cy="1704802"/>
            <a:chOff x="8219868" y="2157610"/>
            <a:chExt cx="3043922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891D9B4-506E-B848-DD17-87788F7678D3}"/>
                </a:ext>
              </a:extLst>
            </p:cNvPr>
            <p:cNvSpPr txBox="1"/>
            <p:nvPr/>
          </p:nvSpPr>
          <p:spPr>
            <a:xfrm>
              <a:off x="8273368" y="2808487"/>
              <a:ext cx="29369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Hull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D7B0038-2E77-253F-FD4E-E8A55A905D50}"/>
                </a:ext>
              </a:extLst>
            </p:cNvPr>
            <p:cNvSpPr txBox="1"/>
            <p:nvPr/>
          </p:nvSpPr>
          <p:spPr>
            <a:xfrm>
              <a:off x="8219868" y="3400747"/>
              <a:ext cx="30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584CBD8-9CCA-EFE2-4087-B56D95CF9641}"/>
                </a:ext>
              </a:extLst>
            </p:cNvPr>
            <p:cNvSpPr txBox="1"/>
            <p:nvPr/>
          </p:nvSpPr>
          <p:spPr>
            <a:xfrm>
              <a:off x="8980658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5724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1E6043-7400-3B88-3E06-0F458ACEA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9877E90-D457-C0BE-A897-6E30AEDD1342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B3816F-246C-F2A9-6E07-B11CEAFAB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1D005A-AE8E-94B4-0A12-AC4690CF822D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FOUNDATIONS OF MANAGEMENT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B146DB7-84E0-1598-ACBE-E986E11235F0}"/>
              </a:ext>
            </a:extLst>
          </p:cNvPr>
          <p:cNvGrpSpPr/>
          <p:nvPr/>
        </p:nvGrpSpPr>
        <p:grpSpPr>
          <a:xfrm>
            <a:off x="6191330" y="1807020"/>
            <a:ext cx="4626588" cy="1713814"/>
            <a:chOff x="2798897" y="3147747"/>
            <a:chExt cx="4626588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7E42B29C-76FC-99BA-AD4D-4E88224336F0}"/>
                </a:ext>
              </a:extLst>
            </p:cNvPr>
            <p:cNvSpPr txBox="1"/>
            <p:nvPr/>
          </p:nvSpPr>
          <p:spPr>
            <a:xfrm>
              <a:off x="3293507" y="3798624"/>
              <a:ext cx="36373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J. Walker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2E61C4F-3A2E-C98F-D74B-25711C603DCF}"/>
                </a:ext>
              </a:extLst>
            </p:cNvPr>
            <p:cNvSpPr txBox="1"/>
            <p:nvPr/>
          </p:nvSpPr>
          <p:spPr>
            <a:xfrm>
              <a:off x="2798897" y="4399896"/>
              <a:ext cx="4626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8ADB08E-CC81-AD09-1199-8E7700A0BFCD}"/>
                </a:ext>
              </a:extLst>
            </p:cNvPr>
            <p:cNvSpPr txBox="1"/>
            <p:nvPr/>
          </p:nvSpPr>
          <p:spPr>
            <a:xfrm>
              <a:off x="4333276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2E66AF5-478C-7F66-A48D-9C7D738B06BF}"/>
              </a:ext>
            </a:extLst>
          </p:cNvPr>
          <p:cNvGrpSpPr/>
          <p:nvPr/>
        </p:nvGrpSpPr>
        <p:grpSpPr>
          <a:xfrm>
            <a:off x="1127945" y="4453999"/>
            <a:ext cx="4645129" cy="1701892"/>
            <a:chOff x="1662365" y="4451089"/>
            <a:chExt cx="4645129" cy="170189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0C39606-789C-95C0-2291-4BE4580D6628}"/>
                </a:ext>
              </a:extLst>
            </p:cNvPr>
            <p:cNvSpPr txBox="1"/>
            <p:nvPr/>
          </p:nvSpPr>
          <p:spPr>
            <a:xfrm>
              <a:off x="2851888" y="5101966"/>
              <a:ext cx="22660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A2E7F"/>
                  </a:solidFill>
                  <a:latin typeface="Apercu" panose="02000506040000020004" pitchFamily="50" charset="0"/>
                </a:rPr>
                <a:t>W. Harris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20D200D-E32C-C573-F5AA-E62F5812B2E8}"/>
                </a:ext>
              </a:extLst>
            </p:cNvPr>
            <p:cNvSpPr txBox="1"/>
            <p:nvPr/>
          </p:nvSpPr>
          <p:spPr>
            <a:xfrm>
              <a:off x="1662365" y="5691316"/>
              <a:ext cx="46451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7A2FE12-3189-2417-2AD8-9A3129887AF9}"/>
                </a:ext>
              </a:extLst>
            </p:cNvPr>
            <p:cNvSpPr txBox="1"/>
            <p:nvPr/>
          </p:nvSpPr>
          <p:spPr>
            <a:xfrm>
              <a:off x="3208689" y="4451089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FF80F71-3DB3-CC5F-40CC-7DCBDC942BED}"/>
              </a:ext>
            </a:extLst>
          </p:cNvPr>
          <p:cNvGrpSpPr/>
          <p:nvPr/>
        </p:nvGrpSpPr>
        <p:grpSpPr>
          <a:xfrm>
            <a:off x="998377" y="1807020"/>
            <a:ext cx="4904266" cy="1704802"/>
            <a:chOff x="3900148" y="1370950"/>
            <a:chExt cx="4904266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35A4474-B787-077D-0E49-97672ADB9706}"/>
                </a:ext>
              </a:extLst>
            </p:cNvPr>
            <p:cNvSpPr txBox="1"/>
            <p:nvPr/>
          </p:nvSpPr>
          <p:spPr>
            <a:xfrm>
              <a:off x="4488534" y="2021827"/>
              <a:ext cx="3727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J. Duffin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1A09B0D-BBA7-900A-85EE-7571E881C215}"/>
                </a:ext>
              </a:extLst>
            </p:cNvPr>
            <p:cNvSpPr txBox="1"/>
            <p:nvPr/>
          </p:nvSpPr>
          <p:spPr>
            <a:xfrm>
              <a:off x="3900148" y="2614087"/>
              <a:ext cx="49042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Mississippi Delta Community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1DC05E0-8B9D-7E45-7A71-ACA1ED80B7C5}"/>
                </a:ext>
              </a:extLst>
            </p:cNvPr>
            <p:cNvSpPr txBox="1"/>
            <p:nvPr/>
          </p:nvSpPr>
          <p:spPr>
            <a:xfrm>
              <a:off x="5632782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8721139-B3F9-93AF-CEA5-4A1E4D18709A}"/>
              </a:ext>
            </a:extLst>
          </p:cNvPr>
          <p:cNvGrpSpPr/>
          <p:nvPr/>
        </p:nvGrpSpPr>
        <p:grpSpPr>
          <a:xfrm>
            <a:off x="6494519" y="4451089"/>
            <a:ext cx="4020210" cy="1704802"/>
            <a:chOff x="8219868" y="2157610"/>
            <a:chExt cx="4020210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D6A50CF-478D-E4B7-8229-0954293893B0}"/>
                </a:ext>
              </a:extLst>
            </p:cNvPr>
            <p:cNvSpPr txBox="1"/>
            <p:nvPr/>
          </p:nvSpPr>
          <p:spPr>
            <a:xfrm>
              <a:off x="8761512" y="2808487"/>
              <a:ext cx="29369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N. Rhymes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F356F9B-7F60-8E2B-5B4E-2D0FB1D159FC}"/>
                </a:ext>
              </a:extLst>
            </p:cNvPr>
            <p:cNvSpPr txBox="1"/>
            <p:nvPr/>
          </p:nvSpPr>
          <p:spPr>
            <a:xfrm>
              <a:off x="8219868" y="3400747"/>
              <a:ext cx="4020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F09B1C-BA96-FDF8-AD8C-EC6C84CF05A7}"/>
                </a:ext>
              </a:extLst>
            </p:cNvPr>
            <p:cNvSpPr txBox="1"/>
            <p:nvPr/>
          </p:nvSpPr>
          <p:spPr>
            <a:xfrm>
              <a:off x="9468802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589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247EE7-85D1-1CB5-B107-A77FAFB81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22DE39AB-DEB3-BBD0-E29F-E8D298D62E68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528898B-7AEA-12C1-74F4-F943B0F30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5C443AA-6FC2-CDD9-2D1B-9704B5670616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BUSINESS COMMUNICATIONS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6DCD682-0233-C944-18EE-06A9C12E4037}"/>
              </a:ext>
            </a:extLst>
          </p:cNvPr>
          <p:cNvGrpSpPr/>
          <p:nvPr/>
        </p:nvGrpSpPr>
        <p:grpSpPr>
          <a:xfrm>
            <a:off x="3733971" y="2576599"/>
            <a:ext cx="4724053" cy="1704802"/>
            <a:chOff x="3820396" y="1370950"/>
            <a:chExt cx="4724053" cy="17048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4CA7E1B-55F9-9712-6061-01DD86D48F90}"/>
                </a:ext>
              </a:extLst>
            </p:cNvPr>
            <p:cNvGrpSpPr/>
            <p:nvPr/>
          </p:nvGrpSpPr>
          <p:grpSpPr>
            <a:xfrm>
              <a:off x="3820396" y="2021827"/>
              <a:ext cx="4724053" cy="1053925"/>
              <a:chOff x="3713776" y="4042270"/>
              <a:chExt cx="4724053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6434AC7-C972-8E13-1EC3-5715D3594DE7}"/>
                  </a:ext>
                </a:extLst>
              </p:cNvPr>
              <p:cNvSpPr txBox="1"/>
              <p:nvPr/>
            </p:nvSpPr>
            <p:spPr>
              <a:xfrm>
                <a:off x="4334132" y="4042270"/>
                <a:ext cx="348334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K. Leflore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B47F552-F1E1-3AE9-21C9-9F540EACB720}"/>
                  </a:ext>
                </a:extLst>
              </p:cNvPr>
              <p:cNvSpPr txBox="1"/>
              <p:nvPr/>
            </p:nvSpPr>
            <p:spPr>
              <a:xfrm>
                <a:off x="3713776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Coahoma Community College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81FC558-3DCB-20E8-8CE9-5F60B5C618C1}"/>
                </a:ext>
              </a:extLst>
            </p:cNvPr>
            <p:cNvSpPr txBox="1"/>
            <p:nvPr/>
          </p:nvSpPr>
          <p:spPr>
            <a:xfrm>
              <a:off x="5462923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3662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95D84-EBAD-8FC1-4869-6D711D929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2B1AACC-39C8-A7A7-B968-E9AEACFAF66E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6903DD-F881-1714-017A-D57BB7D26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63DDBB2-098B-70AE-C3B3-4DD7C8770B6A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 OF MARKETING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BED9663-AAD7-68F8-29B7-2E127CF1D55F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6D3A601-6A3D-7102-6AFB-E6E59A0FE317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K. Barnes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8F1C5F1-006E-44DA-C21F-F917DD264F7F}"/>
                </a:ext>
              </a:extLst>
            </p:cNvPr>
            <p:cNvSpPr txBox="1"/>
            <p:nvPr/>
          </p:nvSpPr>
          <p:spPr>
            <a:xfrm>
              <a:off x="3415702" y="4399896"/>
              <a:ext cx="4626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0654659-CF3C-7C4B-FC80-F1C27F9893BD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70E9EB-6C22-195E-C93E-A75EC6D52062}"/>
              </a:ext>
            </a:extLst>
          </p:cNvPr>
          <p:cNvGrpSpPr/>
          <p:nvPr/>
        </p:nvGrpSpPr>
        <p:grpSpPr>
          <a:xfrm>
            <a:off x="2750653" y="4955500"/>
            <a:ext cx="6690689" cy="1723145"/>
            <a:chOff x="2320756" y="4933556"/>
            <a:chExt cx="6690689" cy="1723145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7E5FAE6-F59E-A102-332A-8136B7A36DC4}"/>
                </a:ext>
              </a:extLst>
            </p:cNvPr>
            <p:cNvGrpSpPr/>
            <p:nvPr/>
          </p:nvGrpSpPr>
          <p:grpSpPr>
            <a:xfrm>
              <a:off x="2320756" y="5584433"/>
              <a:ext cx="6690689" cy="1072268"/>
              <a:chOff x="1973362" y="5224539"/>
              <a:chExt cx="6690689" cy="1072268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E8AF1DB-8FD8-FF65-35BB-6524143F15E7}"/>
                  </a:ext>
                </a:extLst>
              </p:cNvPr>
              <p:cNvSpPr txBox="1"/>
              <p:nvPr/>
            </p:nvSpPr>
            <p:spPr>
              <a:xfrm>
                <a:off x="1973362" y="5224539"/>
                <a:ext cx="669068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E. Cook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99734E9-83C0-2B4B-00E6-25DC34882CEF}"/>
                  </a:ext>
                </a:extLst>
              </p:cNvPr>
              <p:cNvSpPr txBox="1"/>
              <p:nvPr/>
            </p:nvSpPr>
            <p:spPr>
              <a:xfrm>
                <a:off x="3454959" y="5835142"/>
                <a:ext cx="37274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4AB19"/>
                    </a:solidFill>
                  </a:rPr>
                  <a:t>Jones County Junior College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17DCAEA-B7C0-E033-D094-AC23B73EA419}"/>
                </a:ext>
              </a:extLst>
            </p:cNvPr>
            <p:cNvSpPr txBox="1"/>
            <p:nvPr/>
          </p:nvSpPr>
          <p:spPr>
            <a:xfrm>
              <a:off x="4889860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F8DEAC-DAFD-36F4-247B-552005103AD6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2D02E6F-6CEB-9337-A6B2-07883ADA55F8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6CD27ED-9A16-1771-515E-B7072A9B0A5D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M. Hisaw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070FD38-6746-DD66-3410-3532FA881653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East Central Community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F87A1F7-BC97-0946-3D4F-2366820CC020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9762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8D89F8-59FA-E4E0-9AAE-A1D5ADDCC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9822364E-1C19-9667-6069-5561A79849D5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3B62DB-84FB-E793-563A-6C3F23DF3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A596C0D-9FC6-600E-675F-42C1EEDE28C8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4AB19"/>
                </a:solidFill>
                <a:latin typeface="Apercu Medium" panose="02000606040000020004" pitchFamily="50" charset="0"/>
              </a:rPr>
              <a:t>FOUNDATIONS OF TECHNOLOGY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80DDE42-4410-E8F6-1CE9-542D8B4F20B1}"/>
              </a:ext>
            </a:extLst>
          </p:cNvPr>
          <p:cNvGrpSpPr/>
          <p:nvPr/>
        </p:nvGrpSpPr>
        <p:grpSpPr>
          <a:xfrm>
            <a:off x="3733971" y="2576599"/>
            <a:ext cx="4724053" cy="1704802"/>
            <a:chOff x="3820396" y="1370950"/>
            <a:chExt cx="4724053" cy="17048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B6487B8-C73A-1A1B-3AC4-2DD7A82E7D6D}"/>
                </a:ext>
              </a:extLst>
            </p:cNvPr>
            <p:cNvGrpSpPr/>
            <p:nvPr/>
          </p:nvGrpSpPr>
          <p:grpSpPr>
            <a:xfrm>
              <a:off x="3820396" y="2021827"/>
              <a:ext cx="4724053" cy="1053925"/>
              <a:chOff x="3713776" y="4042270"/>
              <a:chExt cx="4724053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C4D11BE-3EC8-BFAC-E94B-F1A5FE152CA4}"/>
                  </a:ext>
                </a:extLst>
              </p:cNvPr>
              <p:cNvSpPr txBox="1"/>
              <p:nvPr/>
            </p:nvSpPr>
            <p:spPr>
              <a:xfrm>
                <a:off x="4334132" y="4042270"/>
                <a:ext cx="348334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T. Guthrie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594944-080C-0EAA-110B-7C22D0AB49E1}"/>
                  </a:ext>
                </a:extLst>
              </p:cNvPr>
              <p:cNvSpPr txBox="1"/>
              <p:nvPr/>
            </p:nvSpPr>
            <p:spPr>
              <a:xfrm>
                <a:off x="3713776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Jones County Junior College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A071DC1-67FC-C30D-079D-9AE1C1535240}"/>
                </a:ext>
              </a:extLst>
            </p:cNvPr>
            <p:cNvSpPr txBox="1"/>
            <p:nvPr/>
          </p:nvSpPr>
          <p:spPr>
            <a:xfrm>
              <a:off x="5462923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14324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9157CF-3C36-14FD-1951-220721ED7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1A825B1B-6F94-1112-1C1F-EAE750C4FA97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CB77ED-BC61-0143-DFF2-4F022E114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9EC776B-184E-04F8-54DC-0EBEFBBFFF0C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4AB19"/>
                </a:solidFill>
                <a:latin typeface="Apercu Medium" panose="02000606040000020004" pitchFamily="50" charset="0"/>
              </a:rPr>
              <a:t>HOSPITALITY MANAGEMENT CASE COMPETITION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83630AF-4C6E-1ACB-172E-99EE094E776C}"/>
              </a:ext>
            </a:extLst>
          </p:cNvPr>
          <p:cNvGrpSpPr/>
          <p:nvPr/>
        </p:nvGrpSpPr>
        <p:grpSpPr>
          <a:xfrm>
            <a:off x="2198938" y="2091407"/>
            <a:ext cx="7794120" cy="3717380"/>
            <a:chOff x="1806188" y="2054084"/>
            <a:chExt cx="7794120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DA1C628-8089-3B2C-0AE9-E352B4F0367A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9680E76D-CC93-5A4E-9C12-6291E73B9E11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AF7E7DA-A41B-3660-E503-C6EF540EBB15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M. </a:t>
                  </a:r>
                  <a:r>
                    <a:rPr lang="en-US" sz="440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Cork</a:t>
                  </a:r>
                  <a:endPara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endParaRP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5AFB1EB-38D9-CEE2-35C3-22E3755DB3C4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Delta State University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D01604E-DCE5-3C8B-56C2-0CCD8A145689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66CCD25-E594-D85D-5EC4-35B1D2B5B943}"/>
                </a:ext>
              </a:extLst>
            </p:cNvPr>
            <p:cNvGrpSpPr/>
            <p:nvPr/>
          </p:nvGrpSpPr>
          <p:grpSpPr>
            <a:xfrm>
              <a:off x="1806188" y="4066662"/>
              <a:ext cx="7794120" cy="1704802"/>
              <a:chOff x="3345076" y="1370950"/>
              <a:chExt cx="7794120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51419D0-ECC6-0C5C-F546-98968104A83C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7794120" cy="1053925"/>
                <a:chOff x="3238456" y="4042270"/>
                <a:chExt cx="7794120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85D5C27F-7853-B3A3-711D-1A8C37C4CAF0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7794120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0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L. Boyd, A. McKenzie &amp; J. Walker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B0029FEB-C20A-0376-440A-903A1C15A617}"/>
                    </a:ext>
                  </a:extLst>
                </p:cNvPr>
                <p:cNvSpPr txBox="1"/>
                <p:nvPr/>
              </p:nvSpPr>
              <p:spPr>
                <a:xfrm>
                  <a:off x="4773490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516B3EF-182B-4E74-25F5-163BC9FB7CB4}"/>
                  </a:ext>
                </a:extLst>
              </p:cNvPr>
              <p:cNvSpPr txBox="1"/>
              <p:nvPr/>
            </p:nvSpPr>
            <p:spPr>
              <a:xfrm>
                <a:off x="6454732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17413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792ABA-A78B-9485-5000-3DC76BF50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19773BE-904B-CEE7-31E2-8059924F6E50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5D4818-F542-438A-0CB0-F2E75806D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F655374-B798-8167-4B8D-F8B984946143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IMPROMPTU SPEAKING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2452675-C9A0-890F-A1B7-112096ED8897}"/>
              </a:ext>
            </a:extLst>
          </p:cNvPr>
          <p:cNvGrpSpPr/>
          <p:nvPr/>
        </p:nvGrpSpPr>
        <p:grpSpPr>
          <a:xfrm>
            <a:off x="2198938" y="2016761"/>
            <a:ext cx="7794120" cy="3717380"/>
            <a:chOff x="1806188" y="2054084"/>
            <a:chExt cx="7794120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01F26CB9-B863-13B9-0FD3-DE5B1AE53481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74147B5C-3575-344E-791E-81F9EEDC4C2D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52E9B8CB-24AA-EBE9-5B68-892A00B9A1A1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A. Brister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9A3E9C4-24D7-310D-9FC1-C47924AE8C12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012948-DA76-6C83-5863-DA0364788E2E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53CC526-43A8-B282-B025-BE67A4710411}"/>
                </a:ext>
              </a:extLst>
            </p:cNvPr>
            <p:cNvGrpSpPr/>
            <p:nvPr/>
          </p:nvGrpSpPr>
          <p:grpSpPr>
            <a:xfrm>
              <a:off x="1806188" y="4066662"/>
              <a:ext cx="7794120" cy="1704802"/>
              <a:chOff x="3345076" y="1370950"/>
              <a:chExt cx="7794120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61AC75BE-D245-5DF6-C4CB-09A944AE9377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7794120" cy="1053925"/>
                <a:chOff x="3238456" y="4042270"/>
                <a:chExt cx="7794120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0E80F4ED-4991-740D-8CAA-DC71A7DD3BBA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779412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E. Coleman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1DDBD78-8A93-522E-773D-11CA19704474}"/>
                    </a:ext>
                  </a:extLst>
                </p:cNvPr>
                <p:cNvSpPr txBox="1"/>
                <p:nvPr/>
              </p:nvSpPr>
              <p:spPr>
                <a:xfrm>
                  <a:off x="4773490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7E38E5C-F3D6-A9A8-FC6D-B211010ECF61}"/>
                  </a:ext>
                </a:extLst>
              </p:cNvPr>
              <p:cNvSpPr txBox="1"/>
              <p:nvPr/>
            </p:nvSpPr>
            <p:spPr>
              <a:xfrm>
                <a:off x="6454732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4980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E881AF-8D1B-3B86-A8FB-98DA8A058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11A5986-3BF8-00DB-E677-6341BCE45F30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9A4B9B-219A-0F8D-A570-0CFFC6EDC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449A141-067E-243C-1D9B-877294DE84C1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INTERNATIONAL BUSINESS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B65377F-9A4D-35CF-55A0-A0245E6E2A54}"/>
              </a:ext>
            </a:extLst>
          </p:cNvPr>
          <p:cNvGrpSpPr/>
          <p:nvPr/>
        </p:nvGrpSpPr>
        <p:grpSpPr>
          <a:xfrm>
            <a:off x="3733971" y="2576599"/>
            <a:ext cx="4724053" cy="1704802"/>
            <a:chOff x="3820396" y="1370950"/>
            <a:chExt cx="4724053" cy="17048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7383733-B531-BCA4-E0D7-462C7B36E1EE}"/>
                </a:ext>
              </a:extLst>
            </p:cNvPr>
            <p:cNvGrpSpPr/>
            <p:nvPr/>
          </p:nvGrpSpPr>
          <p:grpSpPr>
            <a:xfrm>
              <a:off x="3820396" y="2021827"/>
              <a:ext cx="4724053" cy="1053925"/>
              <a:chOff x="3713776" y="4042270"/>
              <a:chExt cx="4724053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9FD83AF-C94D-9D1E-181D-C1C70E5CBB9B}"/>
                  </a:ext>
                </a:extLst>
              </p:cNvPr>
              <p:cNvSpPr txBox="1"/>
              <p:nvPr/>
            </p:nvSpPr>
            <p:spPr>
              <a:xfrm>
                <a:off x="4334132" y="4042270"/>
                <a:ext cx="348334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I. Norris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36D545-2803-4BF1-638D-A08B1325EE2C}"/>
                  </a:ext>
                </a:extLst>
              </p:cNvPr>
              <p:cNvSpPr txBox="1"/>
              <p:nvPr/>
            </p:nvSpPr>
            <p:spPr>
              <a:xfrm>
                <a:off x="3713776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Delta State University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201F9B9-6AA7-9033-C252-71CA2194C167}"/>
                </a:ext>
              </a:extLst>
            </p:cNvPr>
            <p:cNvSpPr txBox="1"/>
            <p:nvPr/>
          </p:nvSpPr>
          <p:spPr>
            <a:xfrm>
              <a:off x="5462923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988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848AAB-C1D2-A514-1C30-254BDDE9E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B9AA818-9CDD-5E14-1725-AA6D9D224424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1B6BDF-11F1-281B-9986-053ED8AAF8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071AC11-CB5F-BA4C-90E1-E1037AEF6461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JOB INTERVIEW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DA7B6B7-DA5A-6311-7C3A-87DD2B36F584}"/>
              </a:ext>
            </a:extLst>
          </p:cNvPr>
          <p:cNvGrpSpPr/>
          <p:nvPr/>
        </p:nvGrpSpPr>
        <p:grpSpPr>
          <a:xfrm>
            <a:off x="6080347" y="1807020"/>
            <a:ext cx="4256678" cy="1713814"/>
            <a:chOff x="2798897" y="3147747"/>
            <a:chExt cx="4256678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2CDA2D2-E754-C364-D6B5-05B68FC57105}"/>
                </a:ext>
              </a:extLst>
            </p:cNvPr>
            <p:cNvSpPr txBox="1"/>
            <p:nvPr/>
          </p:nvSpPr>
          <p:spPr>
            <a:xfrm>
              <a:off x="3293507" y="3798624"/>
              <a:ext cx="36373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P. Sledge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8D8F16C-B314-DEE3-C739-17A8E1B19602}"/>
                </a:ext>
              </a:extLst>
            </p:cNvPr>
            <p:cNvSpPr txBox="1"/>
            <p:nvPr/>
          </p:nvSpPr>
          <p:spPr>
            <a:xfrm>
              <a:off x="2798897" y="4399896"/>
              <a:ext cx="42566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East Central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29EB09A-417C-6C29-16EE-A35017B363E1}"/>
                </a:ext>
              </a:extLst>
            </p:cNvPr>
            <p:cNvSpPr txBox="1"/>
            <p:nvPr/>
          </p:nvSpPr>
          <p:spPr>
            <a:xfrm>
              <a:off x="4333276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CC6A3468-35D4-3987-29E9-AD18FC02B8B6}"/>
              </a:ext>
            </a:extLst>
          </p:cNvPr>
          <p:cNvGrpSpPr/>
          <p:nvPr/>
        </p:nvGrpSpPr>
        <p:grpSpPr>
          <a:xfrm>
            <a:off x="1127945" y="4453999"/>
            <a:ext cx="4645129" cy="1701892"/>
            <a:chOff x="1662365" y="4451089"/>
            <a:chExt cx="4645129" cy="170189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872CC85-7A68-DF41-7DE7-B5261D3685AA}"/>
                </a:ext>
              </a:extLst>
            </p:cNvPr>
            <p:cNvSpPr txBox="1"/>
            <p:nvPr/>
          </p:nvSpPr>
          <p:spPr>
            <a:xfrm>
              <a:off x="2663662" y="5101966"/>
              <a:ext cx="26425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0A2E7F"/>
                  </a:solidFill>
                  <a:latin typeface="Apercu" panose="02000506040000020004" pitchFamily="50" charset="0"/>
                </a:rPr>
                <a:t>A. Chisolm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52A7C8-98F6-D9EE-E556-EC8BC01F5802}"/>
                </a:ext>
              </a:extLst>
            </p:cNvPr>
            <p:cNvSpPr txBox="1"/>
            <p:nvPr/>
          </p:nvSpPr>
          <p:spPr>
            <a:xfrm>
              <a:off x="1662365" y="5691316"/>
              <a:ext cx="46451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D08DF61-B891-F8B7-EF75-1CCA15C048A0}"/>
                </a:ext>
              </a:extLst>
            </p:cNvPr>
            <p:cNvSpPr txBox="1"/>
            <p:nvPr/>
          </p:nvSpPr>
          <p:spPr>
            <a:xfrm>
              <a:off x="3208689" y="4451089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299D762-4D17-2EA6-4FCF-52F5AAED162F}"/>
              </a:ext>
            </a:extLst>
          </p:cNvPr>
          <p:cNvGrpSpPr/>
          <p:nvPr/>
        </p:nvGrpSpPr>
        <p:grpSpPr>
          <a:xfrm>
            <a:off x="998377" y="1807020"/>
            <a:ext cx="4904266" cy="1704802"/>
            <a:chOff x="3900148" y="1370950"/>
            <a:chExt cx="4904266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2B67441-2FBF-7F9B-7436-2CCA5B2A06C2}"/>
                </a:ext>
              </a:extLst>
            </p:cNvPr>
            <p:cNvSpPr txBox="1"/>
            <p:nvPr/>
          </p:nvSpPr>
          <p:spPr>
            <a:xfrm>
              <a:off x="4488534" y="2021827"/>
              <a:ext cx="3727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E. Noel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6A24905-EA8D-E08F-91BF-001D53F5D5E7}"/>
                </a:ext>
              </a:extLst>
            </p:cNvPr>
            <p:cNvSpPr txBox="1"/>
            <p:nvPr/>
          </p:nvSpPr>
          <p:spPr>
            <a:xfrm>
              <a:off x="3900148" y="2614087"/>
              <a:ext cx="49042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Mississippi Delta Community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233D4F4-E9AB-7024-26ED-6344670314C3}"/>
                </a:ext>
              </a:extLst>
            </p:cNvPr>
            <p:cNvSpPr txBox="1"/>
            <p:nvPr/>
          </p:nvSpPr>
          <p:spPr>
            <a:xfrm>
              <a:off x="5632782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DF2249D-7CEF-70A3-B556-91AC89FB2AD3}"/>
              </a:ext>
            </a:extLst>
          </p:cNvPr>
          <p:cNvGrpSpPr/>
          <p:nvPr/>
        </p:nvGrpSpPr>
        <p:grpSpPr>
          <a:xfrm>
            <a:off x="5902643" y="4451089"/>
            <a:ext cx="4612086" cy="1704802"/>
            <a:chOff x="7627992" y="2157610"/>
            <a:chExt cx="4612086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3D5C324-669F-3186-09E7-F169791313ED}"/>
                </a:ext>
              </a:extLst>
            </p:cNvPr>
            <p:cNvSpPr txBox="1"/>
            <p:nvPr/>
          </p:nvSpPr>
          <p:spPr>
            <a:xfrm>
              <a:off x="8465574" y="2808487"/>
              <a:ext cx="29369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A. Brister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F081D54-9F63-4DA6-2131-36DA00675554}"/>
                </a:ext>
              </a:extLst>
            </p:cNvPr>
            <p:cNvSpPr txBox="1"/>
            <p:nvPr/>
          </p:nvSpPr>
          <p:spPr>
            <a:xfrm>
              <a:off x="7627992" y="3400747"/>
              <a:ext cx="461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D10388D-370E-F743-760A-482729706F2E}"/>
                </a:ext>
              </a:extLst>
            </p:cNvPr>
            <p:cNvSpPr txBox="1"/>
            <p:nvPr/>
          </p:nvSpPr>
          <p:spPr>
            <a:xfrm>
              <a:off x="9172864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5522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4F6DFA-C333-D3E2-6057-5B102298E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FCA2C34-0AE0-D50F-FA7B-80AC32814990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0948E6-25F5-BFBD-6443-118A3A021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7306B4A-69A2-2F57-BE02-DE4E696F337D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4AB19"/>
                </a:solidFill>
                <a:latin typeface="Apercu Medium" panose="02000606040000020004" pitchFamily="50" charset="0"/>
              </a:rPr>
              <a:t>ORGANIZATIONAL BEHAVIOR &amp; LEADERSHIP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A45B4F0-802C-17B0-F9BC-AADE37026572}"/>
              </a:ext>
            </a:extLst>
          </p:cNvPr>
          <p:cNvGrpSpPr/>
          <p:nvPr/>
        </p:nvGrpSpPr>
        <p:grpSpPr>
          <a:xfrm>
            <a:off x="2114962" y="2082076"/>
            <a:ext cx="7794120" cy="3717380"/>
            <a:chOff x="1806188" y="2054084"/>
            <a:chExt cx="7794120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0127C456-5B30-DA5A-A20D-CCAC18821213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3521656-9BFF-FC15-5371-83D1E87A0384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3EC49F2-FC0C-0035-E13F-A3A7B81F7544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C. Johnson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9FBB3B91-6542-A578-0FD1-1B7C19274C87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Delta State University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9994E6B-B7F3-73C4-A9BE-5BA658FC4C1A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CA0C6A0-A031-7472-FD21-03EEA672A7B7}"/>
                </a:ext>
              </a:extLst>
            </p:cNvPr>
            <p:cNvGrpSpPr/>
            <p:nvPr/>
          </p:nvGrpSpPr>
          <p:grpSpPr>
            <a:xfrm>
              <a:off x="1806188" y="4066662"/>
              <a:ext cx="7794120" cy="1704802"/>
              <a:chOff x="3345076" y="1370950"/>
              <a:chExt cx="7794120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A4242733-0E3D-A2BD-8AF5-63E9736C3B94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7794120" cy="1053925"/>
                <a:chOff x="3238456" y="4042270"/>
                <a:chExt cx="7794120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8D4A2A8D-B0C1-A010-42F0-88D556C899B2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779412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H. Geno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953BF3F-150B-AB56-8B1A-C3DCC6EB6197}"/>
                    </a:ext>
                  </a:extLst>
                </p:cNvPr>
                <p:cNvSpPr txBox="1"/>
                <p:nvPr/>
              </p:nvSpPr>
              <p:spPr>
                <a:xfrm>
                  <a:off x="4350760" y="4634530"/>
                  <a:ext cx="556951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Northeast Mississippi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C6433DC-0863-CC9B-5C3E-231F33CFAC28}"/>
                  </a:ext>
                </a:extLst>
              </p:cNvPr>
              <p:cNvSpPr txBox="1"/>
              <p:nvPr/>
            </p:nvSpPr>
            <p:spPr>
              <a:xfrm>
                <a:off x="6454732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16705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E1E305-2543-4F50-5D2B-B034D22B5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DEBA441B-1507-9183-7FF4-BBE7448FCA9E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B3C6D7-FE82-EA1F-E2A6-4B442CBF9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9593119-8101-7B8F-70AC-1102CDC8DCCB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PROJECT MANAGEMENT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915364D-689E-7550-6695-877C2F85C858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09FFBC1-F3DD-7E71-03E1-5B806AFAC6E2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C. Cunningham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64A69F-4413-8DEE-7DB9-EF9B62D9C75C}"/>
                </a:ext>
              </a:extLst>
            </p:cNvPr>
            <p:cNvSpPr txBox="1"/>
            <p:nvPr/>
          </p:nvSpPr>
          <p:spPr>
            <a:xfrm>
              <a:off x="3415702" y="4399896"/>
              <a:ext cx="4626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5180F3B-EDC7-3B2A-2A28-33F24D3ADD11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9103077-3B8A-E100-9934-7AB6B025B227}"/>
              </a:ext>
            </a:extLst>
          </p:cNvPr>
          <p:cNvGrpSpPr/>
          <p:nvPr/>
        </p:nvGrpSpPr>
        <p:grpSpPr>
          <a:xfrm>
            <a:off x="2750656" y="5606377"/>
            <a:ext cx="6690689" cy="1072268"/>
            <a:chOff x="1973365" y="5224539"/>
            <a:chExt cx="6690689" cy="107226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172ED6F-B3D8-FEF1-CC33-411312D8BA45}"/>
                </a:ext>
              </a:extLst>
            </p:cNvPr>
            <p:cNvSpPr txBox="1"/>
            <p:nvPr/>
          </p:nvSpPr>
          <p:spPr>
            <a:xfrm>
              <a:off x="1973365" y="5224539"/>
              <a:ext cx="66906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M. Jackson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08E1535-2909-86C7-1D4A-35E802D2E469}"/>
                </a:ext>
              </a:extLst>
            </p:cNvPr>
            <p:cNvSpPr txBox="1"/>
            <p:nvPr/>
          </p:nvSpPr>
          <p:spPr>
            <a:xfrm>
              <a:off x="3839041" y="5835142"/>
              <a:ext cx="29593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C94A24D7-00D2-A87F-5F55-9AE77BF10BCB}"/>
              </a:ext>
            </a:extLst>
          </p:cNvPr>
          <p:cNvSpPr txBox="1"/>
          <p:nvPr/>
        </p:nvSpPr>
        <p:spPr>
          <a:xfrm>
            <a:off x="5319757" y="4955500"/>
            <a:ext cx="1552480" cy="578882"/>
          </a:xfrm>
          <a:prstGeom prst="roundRect">
            <a:avLst/>
          </a:prstGeom>
          <a:solidFill>
            <a:srgbClr val="0A2E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3</a:t>
            </a:r>
            <a:r>
              <a:rPr lang="en-US" sz="2800" baseline="30000" dirty="0">
                <a:solidFill>
                  <a:schemeClr val="bg1"/>
                </a:solidFill>
                <a:latin typeface="Apercu Medium" panose="02000606040000020004" pitchFamily="50" charset="0"/>
              </a:rPr>
              <a:t>rd</a:t>
            </a:r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 Place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97DFAC3-F70B-E7DF-8756-5F58D2B13260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8894517-8171-2EBD-A283-329FA76CF9A9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7125063-E38E-E883-9303-ED49EC3D34CD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O. Vaughn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17286EF-2CB8-00B3-BEF9-B782CD4C2071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Copiah-Lincoln Community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401E36F-DE6F-CD6C-39CE-CABFD98C8B1E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426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A7F3B0-BEBE-BD47-7EED-3B3C639DB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81DE86E-2166-5879-01E9-949FD8073D3A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DFB965-2685-9478-8699-A8408BB8D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A6AB80B-C96C-D1AE-C428-0081015B3E6F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PUBLIC SPEAKING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4451C37-0852-020F-2A7D-F423646F084D}"/>
              </a:ext>
            </a:extLst>
          </p:cNvPr>
          <p:cNvGrpSpPr/>
          <p:nvPr/>
        </p:nvGrpSpPr>
        <p:grpSpPr>
          <a:xfrm>
            <a:off x="6080347" y="1807020"/>
            <a:ext cx="4626588" cy="1713814"/>
            <a:chOff x="2798897" y="3147747"/>
            <a:chExt cx="4626588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8FB3B3B-287D-6DE5-D88C-2DA927F66367}"/>
                </a:ext>
              </a:extLst>
            </p:cNvPr>
            <p:cNvSpPr txBox="1"/>
            <p:nvPr/>
          </p:nvSpPr>
          <p:spPr>
            <a:xfrm>
              <a:off x="3293507" y="3798624"/>
              <a:ext cx="36373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Schexnaydre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8EDB454-2966-7908-D534-AAE44B5BEE70}"/>
                </a:ext>
              </a:extLst>
            </p:cNvPr>
            <p:cNvSpPr txBox="1"/>
            <p:nvPr/>
          </p:nvSpPr>
          <p:spPr>
            <a:xfrm>
              <a:off x="2798897" y="4399896"/>
              <a:ext cx="4626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A18DEDC-C8EE-F9A1-CC93-29820026C178}"/>
                </a:ext>
              </a:extLst>
            </p:cNvPr>
            <p:cNvSpPr txBox="1"/>
            <p:nvPr/>
          </p:nvSpPr>
          <p:spPr>
            <a:xfrm>
              <a:off x="4333276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34829D4-EFDE-A9AF-97FC-184DA7576FBD}"/>
              </a:ext>
            </a:extLst>
          </p:cNvPr>
          <p:cNvGrpSpPr/>
          <p:nvPr/>
        </p:nvGrpSpPr>
        <p:grpSpPr>
          <a:xfrm>
            <a:off x="1127945" y="4453999"/>
            <a:ext cx="4904266" cy="1701892"/>
            <a:chOff x="1662365" y="4451089"/>
            <a:chExt cx="4904266" cy="170189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4E6C8F0-CA08-952F-FD70-E9823E26C9F7}"/>
                </a:ext>
              </a:extLst>
            </p:cNvPr>
            <p:cNvSpPr txBox="1"/>
            <p:nvPr/>
          </p:nvSpPr>
          <p:spPr>
            <a:xfrm>
              <a:off x="2793231" y="5101966"/>
              <a:ext cx="264253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E. Noel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433100-B6BF-4E6F-794E-5A6A1DAA456E}"/>
                </a:ext>
              </a:extLst>
            </p:cNvPr>
            <p:cNvSpPr txBox="1"/>
            <p:nvPr/>
          </p:nvSpPr>
          <p:spPr>
            <a:xfrm>
              <a:off x="1662365" y="5691316"/>
              <a:ext cx="49042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Mississippi Delta Community College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00578F0-B2BB-FA81-0D67-B5FB2F6B0539}"/>
                </a:ext>
              </a:extLst>
            </p:cNvPr>
            <p:cNvSpPr txBox="1"/>
            <p:nvPr/>
          </p:nvSpPr>
          <p:spPr>
            <a:xfrm>
              <a:off x="3338258" y="4451089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09C8926-2334-6EDF-A057-D30C7DEF8755}"/>
              </a:ext>
            </a:extLst>
          </p:cNvPr>
          <p:cNvGrpSpPr/>
          <p:nvPr/>
        </p:nvGrpSpPr>
        <p:grpSpPr>
          <a:xfrm>
            <a:off x="998377" y="1807020"/>
            <a:ext cx="4904266" cy="1704802"/>
            <a:chOff x="3900148" y="1370950"/>
            <a:chExt cx="4904266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7E04729-B5F9-46AA-60D8-11FFB6AF4F78}"/>
                </a:ext>
              </a:extLst>
            </p:cNvPr>
            <p:cNvSpPr txBox="1"/>
            <p:nvPr/>
          </p:nvSpPr>
          <p:spPr>
            <a:xfrm>
              <a:off x="4488534" y="2021827"/>
              <a:ext cx="3727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E. Ponce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BD6A91-EF21-287B-FAA0-AFC5C1F9ADD7}"/>
                </a:ext>
              </a:extLst>
            </p:cNvPr>
            <p:cNvSpPr txBox="1"/>
            <p:nvPr/>
          </p:nvSpPr>
          <p:spPr>
            <a:xfrm>
              <a:off x="3900148" y="2614087"/>
              <a:ext cx="49042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CDFF37D-A51B-4707-D898-7934B02FAD2B}"/>
                </a:ext>
              </a:extLst>
            </p:cNvPr>
            <p:cNvSpPr txBox="1"/>
            <p:nvPr/>
          </p:nvSpPr>
          <p:spPr>
            <a:xfrm>
              <a:off x="5632782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896A3AE-75F0-6745-9DED-BD0DC903B06B}"/>
              </a:ext>
            </a:extLst>
          </p:cNvPr>
          <p:cNvGrpSpPr/>
          <p:nvPr/>
        </p:nvGrpSpPr>
        <p:grpSpPr>
          <a:xfrm>
            <a:off x="5902643" y="4451089"/>
            <a:ext cx="4612086" cy="1704802"/>
            <a:chOff x="7627992" y="2157610"/>
            <a:chExt cx="4612086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F54BC5E-11C6-87BB-0D10-D55FCFF9555E}"/>
                </a:ext>
              </a:extLst>
            </p:cNvPr>
            <p:cNvSpPr txBox="1"/>
            <p:nvPr/>
          </p:nvSpPr>
          <p:spPr>
            <a:xfrm>
              <a:off x="8465574" y="2808487"/>
              <a:ext cx="29369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Lewis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4F08A9A-FD9A-171E-A074-4B21C1D57F3F}"/>
                </a:ext>
              </a:extLst>
            </p:cNvPr>
            <p:cNvSpPr txBox="1"/>
            <p:nvPr/>
          </p:nvSpPr>
          <p:spPr>
            <a:xfrm>
              <a:off x="7627992" y="3400747"/>
              <a:ext cx="46120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61213AF-37DC-F979-73EB-0B1B36C71466}"/>
                </a:ext>
              </a:extLst>
            </p:cNvPr>
            <p:cNvSpPr txBox="1"/>
            <p:nvPr/>
          </p:nvSpPr>
          <p:spPr>
            <a:xfrm>
              <a:off x="9172864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39057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53887B-6F23-0ED6-59F0-2B0851677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650CDB31-50E7-98B0-531E-3AC320182027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2A2AD7-F1C0-566E-642A-FAE6AC03A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8E3FDFB-29D2-4913-DC28-7C1ED2AC6D19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RETAIL MANAGEMENT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B7BA7A0-5144-EF2E-6C09-BBDED2A38721}"/>
              </a:ext>
            </a:extLst>
          </p:cNvPr>
          <p:cNvGrpSpPr/>
          <p:nvPr/>
        </p:nvGrpSpPr>
        <p:grpSpPr>
          <a:xfrm>
            <a:off x="2198938" y="2054084"/>
            <a:ext cx="7794120" cy="3717380"/>
            <a:chOff x="1806188" y="2054084"/>
            <a:chExt cx="7794120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5120280-F9E3-0AED-893F-ECA6EAC8B306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B79B555B-D4CF-4D24-2170-8E9ED2CD0857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35BF920-6A31-BFAB-FAC4-45791A927941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E. Ponce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40DB7C2-C55E-2A6D-C580-4FADDBF22347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Jones County Junior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E3716E-23B8-2107-F023-E2F89CCA3029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778D5AC-3668-C095-C5AF-959951B93054}"/>
                </a:ext>
              </a:extLst>
            </p:cNvPr>
            <p:cNvGrpSpPr/>
            <p:nvPr/>
          </p:nvGrpSpPr>
          <p:grpSpPr>
            <a:xfrm>
              <a:off x="1806188" y="4066662"/>
              <a:ext cx="7794120" cy="1704802"/>
              <a:chOff x="3345076" y="1370950"/>
              <a:chExt cx="7794120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C60371F3-4FCA-89D2-CD2B-0F31371A3791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7794120" cy="1053925"/>
                <a:chOff x="3238456" y="4042270"/>
                <a:chExt cx="7794120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3F7AF06D-AF55-4B86-995D-D7A30F8C7BF3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779412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M. Parks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C16CEA5A-3FA6-822D-C07D-A1ADA3686877}"/>
                    </a:ext>
                  </a:extLst>
                </p:cNvPr>
                <p:cNvSpPr txBox="1"/>
                <p:nvPr/>
              </p:nvSpPr>
              <p:spPr>
                <a:xfrm>
                  <a:off x="4350760" y="4634530"/>
                  <a:ext cx="556951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East Central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D674938-8AE5-59E6-06AD-BAF964E7B4D9}"/>
                  </a:ext>
                </a:extLst>
              </p:cNvPr>
              <p:cNvSpPr txBox="1"/>
              <p:nvPr/>
            </p:nvSpPr>
            <p:spPr>
              <a:xfrm>
                <a:off x="6454732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395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76491B-2CBC-872F-9ECF-DB662E076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881C7A01-A2C6-8CC8-4C52-1BC77E2C4C0E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36A1FF1-02C6-5699-9257-05FAA3891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CFB3397-67F9-DE8C-C241-98F098745CDC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BUSINESS ETHICS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052DCFD-A793-AB07-74D0-90ED56ABB2D2}"/>
              </a:ext>
            </a:extLst>
          </p:cNvPr>
          <p:cNvGrpSpPr/>
          <p:nvPr/>
        </p:nvGrpSpPr>
        <p:grpSpPr>
          <a:xfrm>
            <a:off x="1139226" y="3798624"/>
            <a:ext cx="10086393" cy="1062937"/>
            <a:chOff x="1139226" y="3835557"/>
            <a:chExt cx="10086393" cy="106293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C4D6CDE0-D8BB-D065-2D0C-9E60D6A6A51A}"/>
                </a:ext>
              </a:extLst>
            </p:cNvPr>
            <p:cNvSpPr txBox="1"/>
            <p:nvPr/>
          </p:nvSpPr>
          <p:spPr>
            <a:xfrm>
              <a:off x="1139226" y="3835557"/>
              <a:ext cx="1008639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L. Griffin, M. Hisaw &amp; M. Parks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B2DD5D6-EEA3-98A9-BE5E-0192F145C876}"/>
                </a:ext>
              </a:extLst>
            </p:cNvPr>
            <p:cNvSpPr txBox="1"/>
            <p:nvPr/>
          </p:nvSpPr>
          <p:spPr>
            <a:xfrm>
              <a:off x="4054083" y="4436829"/>
              <a:ext cx="42566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East Central Community College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9BA6AFF-E1AC-1E20-ECDC-0D350E6CED92}"/>
              </a:ext>
            </a:extLst>
          </p:cNvPr>
          <p:cNvGrpSpPr/>
          <p:nvPr/>
        </p:nvGrpSpPr>
        <p:grpSpPr>
          <a:xfrm>
            <a:off x="4534929" y="5584433"/>
            <a:ext cx="3294986" cy="1051015"/>
            <a:chOff x="4187535" y="5224539"/>
            <a:chExt cx="3294986" cy="105101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8A34C83-A7B3-3FE8-607E-99AD63A31C14}"/>
                </a:ext>
              </a:extLst>
            </p:cNvPr>
            <p:cNvSpPr txBox="1"/>
            <p:nvPr/>
          </p:nvSpPr>
          <p:spPr>
            <a:xfrm>
              <a:off x="4187535" y="5224539"/>
              <a:ext cx="329498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M. Cork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D24F3A3-91EF-969D-E335-C804DFE77424}"/>
                </a:ext>
              </a:extLst>
            </p:cNvPr>
            <p:cNvSpPr txBox="1"/>
            <p:nvPr/>
          </p:nvSpPr>
          <p:spPr>
            <a:xfrm>
              <a:off x="4355360" y="5813889"/>
              <a:ext cx="29593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AE717872-D972-FEEF-2311-EF54E0B1B7EF}"/>
              </a:ext>
            </a:extLst>
          </p:cNvPr>
          <p:cNvSpPr txBox="1"/>
          <p:nvPr/>
        </p:nvSpPr>
        <p:spPr>
          <a:xfrm>
            <a:off x="5403507" y="3147747"/>
            <a:ext cx="1557830" cy="578882"/>
          </a:xfrm>
          <a:prstGeom prst="roundRect">
            <a:avLst/>
          </a:prstGeom>
          <a:solidFill>
            <a:srgbClr val="0A2E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2</a:t>
            </a:r>
            <a:r>
              <a:rPr lang="en-US" sz="2800" baseline="30000" dirty="0">
                <a:solidFill>
                  <a:schemeClr val="bg1"/>
                </a:solidFill>
                <a:latin typeface="Apercu Medium" panose="02000606040000020004" pitchFamily="50" charset="0"/>
              </a:rPr>
              <a:t>nd</a:t>
            </a:r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 Place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350E24-85BE-9678-ECB7-A03BB55065B2}"/>
              </a:ext>
            </a:extLst>
          </p:cNvPr>
          <p:cNvSpPr txBox="1"/>
          <p:nvPr/>
        </p:nvSpPr>
        <p:spPr>
          <a:xfrm>
            <a:off x="5406182" y="4933556"/>
            <a:ext cx="1552480" cy="578882"/>
          </a:xfrm>
          <a:prstGeom prst="roundRect">
            <a:avLst/>
          </a:prstGeom>
          <a:solidFill>
            <a:srgbClr val="0A2E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3</a:t>
            </a:r>
            <a:r>
              <a:rPr lang="en-US" sz="2800" baseline="30000" dirty="0">
                <a:solidFill>
                  <a:schemeClr val="bg1"/>
                </a:solidFill>
                <a:latin typeface="Apercu Medium" panose="02000606040000020004" pitchFamily="50" charset="0"/>
              </a:rPr>
              <a:t>rd</a:t>
            </a:r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 Place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9D2BD7-39FC-B8C7-6896-2F0DC73A4D8A}"/>
              </a:ext>
            </a:extLst>
          </p:cNvPr>
          <p:cNvGrpSpPr/>
          <p:nvPr/>
        </p:nvGrpSpPr>
        <p:grpSpPr>
          <a:xfrm>
            <a:off x="3820396" y="1370950"/>
            <a:ext cx="4724053" cy="1704802"/>
            <a:chOff x="3820396" y="1370950"/>
            <a:chExt cx="4724053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304FCB9-38CE-630B-8308-7846C6060B57}"/>
                </a:ext>
              </a:extLst>
            </p:cNvPr>
            <p:cNvGrpSpPr/>
            <p:nvPr/>
          </p:nvGrpSpPr>
          <p:grpSpPr>
            <a:xfrm>
              <a:off x="3820396" y="2021827"/>
              <a:ext cx="4724053" cy="1053925"/>
              <a:chOff x="3713776" y="4042270"/>
              <a:chExt cx="4724053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C63468-60B8-52E4-8C96-8F0748C24E5B}"/>
                  </a:ext>
                </a:extLst>
              </p:cNvPr>
              <p:cNvSpPr txBox="1"/>
              <p:nvPr/>
            </p:nvSpPr>
            <p:spPr>
              <a:xfrm>
                <a:off x="4334132" y="4042270"/>
                <a:ext cx="348334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G. Smith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B8D7023-C57F-25BC-A4FE-4882EE4ED0B8}"/>
                  </a:ext>
                </a:extLst>
              </p:cNvPr>
              <p:cNvSpPr txBox="1"/>
              <p:nvPr/>
            </p:nvSpPr>
            <p:spPr>
              <a:xfrm>
                <a:off x="3713776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Copiah - Lincoln Community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F509257-4555-845D-A834-598244054C22}"/>
                </a:ext>
              </a:extLst>
            </p:cNvPr>
            <p:cNvSpPr txBox="1"/>
            <p:nvPr/>
          </p:nvSpPr>
          <p:spPr>
            <a:xfrm>
              <a:off x="5462923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38640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6BFF15-FDE0-05D3-B5A4-E0E0BFE51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DA4E923B-869B-3378-C791-A12B04BA0BA8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DEEFEA-A216-7516-A941-390B49085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2AA1D9B-D48D-2F46-0B08-3A9C8B3D1E73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SPORTS MANAGEMENT &amp; MARKETING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7B8769D-56DB-4C9C-0ABB-67F7AC798EB3}"/>
              </a:ext>
            </a:extLst>
          </p:cNvPr>
          <p:cNvGrpSpPr/>
          <p:nvPr/>
        </p:nvGrpSpPr>
        <p:grpSpPr>
          <a:xfrm>
            <a:off x="2198938" y="2044754"/>
            <a:ext cx="7794120" cy="3717380"/>
            <a:chOff x="1806188" y="2054084"/>
            <a:chExt cx="7794120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7922CFDC-6F05-026B-8594-E6CA7E2F60A8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7D7715CC-2997-D62C-2AC9-156DC898E309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52EDB62-F05A-4CC5-1BC7-1CFAF1C5132D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W. Harris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26C69815-B03E-5DC1-AB15-7071E2AD5328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Copiah-Lincoln Community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27C8008-F7B4-EAB2-B47D-5319EA2198AA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F3BFAC6-E1C5-BE70-5600-2F954241FDFD}"/>
                </a:ext>
              </a:extLst>
            </p:cNvPr>
            <p:cNvGrpSpPr/>
            <p:nvPr/>
          </p:nvGrpSpPr>
          <p:grpSpPr>
            <a:xfrm>
              <a:off x="1806188" y="4066662"/>
              <a:ext cx="7794120" cy="1704802"/>
              <a:chOff x="3345076" y="1370950"/>
              <a:chExt cx="7794120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E9D7A6D-0BE4-1785-CF96-C33AA033375C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7794120" cy="1053925"/>
                <a:chOff x="3238456" y="4042270"/>
                <a:chExt cx="7794120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9C98F294-7FBE-DB2E-48B1-CF9950C401BA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7794120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M. Otts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7014D384-9130-1690-6E9E-785612B00A8E}"/>
                    </a:ext>
                  </a:extLst>
                </p:cNvPr>
                <p:cNvSpPr txBox="1"/>
                <p:nvPr/>
              </p:nvSpPr>
              <p:spPr>
                <a:xfrm>
                  <a:off x="4350760" y="4634530"/>
                  <a:ext cx="556951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Northeast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74CFAD3-4C9C-CB27-C373-BA01C756B5F4}"/>
                  </a:ext>
                </a:extLst>
              </p:cNvPr>
              <p:cNvSpPr txBox="1"/>
              <p:nvPr/>
            </p:nvSpPr>
            <p:spPr>
              <a:xfrm>
                <a:off x="6454732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93439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F40A81-4B6C-90B0-2B73-60F8FC892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DFDB2CA0-E30A-A552-82CF-05D8D0C8B740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E47DB45-EA67-A42A-755A-3128D9CA11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094DE73-AA3E-176E-9770-2B5DBFA1A2EC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STATE OF CHAPTER PRESENTATION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F673F02-1CED-3347-E4B7-9E3864B4F77F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5DC040E-A766-45B0-78DB-945B40608518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P. Sledge, I. Newton &amp; W. Ware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BC74CBD-AA55-E8C5-34EA-9ADC06C6EE6F}"/>
                </a:ext>
              </a:extLst>
            </p:cNvPr>
            <p:cNvSpPr txBox="1"/>
            <p:nvPr/>
          </p:nvSpPr>
          <p:spPr>
            <a:xfrm>
              <a:off x="3600657" y="4399896"/>
              <a:ext cx="42566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East Central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CAF92F1-A5D3-09E0-F553-C90613F704DD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237BBB4-C743-A8A9-BBC9-83F3505C780F}"/>
              </a:ext>
            </a:extLst>
          </p:cNvPr>
          <p:cNvGrpSpPr/>
          <p:nvPr/>
        </p:nvGrpSpPr>
        <p:grpSpPr>
          <a:xfrm>
            <a:off x="2750653" y="5606377"/>
            <a:ext cx="6690689" cy="1072268"/>
            <a:chOff x="1973362" y="5224539"/>
            <a:chExt cx="6690689" cy="107226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66CB390-B4EC-C25D-947B-8730A9B91E0A}"/>
                </a:ext>
              </a:extLst>
            </p:cNvPr>
            <p:cNvSpPr txBox="1"/>
            <p:nvPr/>
          </p:nvSpPr>
          <p:spPr>
            <a:xfrm>
              <a:off x="1973362" y="5224539"/>
              <a:ext cx="66906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Hull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5765B88-F982-CABE-95F0-2DD94AA721D8}"/>
                </a:ext>
              </a:extLst>
            </p:cNvPr>
            <p:cNvSpPr txBox="1"/>
            <p:nvPr/>
          </p:nvSpPr>
          <p:spPr>
            <a:xfrm>
              <a:off x="3839038" y="5835142"/>
              <a:ext cx="29593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CDACAA0-686C-A539-85AF-11750A3210C3}"/>
              </a:ext>
            </a:extLst>
          </p:cNvPr>
          <p:cNvSpPr txBox="1"/>
          <p:nvPr/>
        </p:nvSpPr>
        <p:spPr>
          <a:xfrm>
            <a:off x="5319757" y="4955500"/>
            <a:ext cx="1552480" cy="578882"/>
          </a:xfrm>
          <a:prstGeom prst="roundRect">
            <a:avLst/>
          </a:prstGeom>
          <a:solidFill>
            <a:srgbClr val="0A2E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3</a:t>
            </a:r>
            <a:r>
              <a:rPr lang="en-US" sz="2800" baseline="30000" dirty="0">
                <a:solidFill>
                  <a:schemeClr val="bg1"/>
                </a:solidFill>
                <a:latin typeface="Apercu Medium" panose="02000606040000020004" pitchFamily="50" charset="0"/>
              </a:rPr>
              <a:t>rd</a:t>
            </a:r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 Place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426A0E6-B6E3-B579-C397-1635AC76182C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52C465E-237C-C061-9F52-6FF4478FC1BB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655192D-5BA0-A42E-F8B6-B2C8BF691318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A. Chisolm &amp; E. Cook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BFC4368-C7AD-ECC7-DC46-6437ED334484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Jones County Junior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F3382A4-E900-4ED9-DF6A-2A2345A5A834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77520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72E7F8-3345-0B2C-54A9-6E2DBFDB9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E129AE23-4628-CFF7-237C-0FDF99FEFCE6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B9C0DE-C318-302B-2295-C25C28AD9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DDB3204-582C-30AC-0D99-34B8B379EFEF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SUPPLY CHAIN MANAGEMENT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E0978A3-B3FA-6A42-8175-3F39CC4DE3A7}"/>
              </a:ext>
            </a:extLst>
          </p:cNvPr>
          <p:cNvGrpSpPr/>
          <p:nvPr/>
        </p:nvGrpSpPr>
        <p:grpSpPr>
          <a:xfrm>
            <a:off x="3733971" y="2576599"/>
            <a:ext cx="4724053" cy="1704802"/>
            <a:chOff x="3820396" y="1370950"/>
            <a:chExt cx="4724053" cy="170480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35C5861-310D-79ED-BB1B-CA262D68A93E}"/>
                </a:ext>
              </a:extLst>
            </p:cNvPr>
            <p:cNvGrpSpPr/>
            <p:nvPr/>
          </p:nvGrpSpPr>
          <p:grpSpPr>
            <a:xfrm>
              <a:off x="3820396" y="2021827"/>
              <a:ext cx="4724053" cy="1053925"/>
              <a:chOff x="3713776" y="4042270"/>
              <a:chExt cx="4724053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85DB876-9487-A65F-5C60-BF24B97D4752}"/>
                  </a:ext>
                </a:extLst>
              </p:cNvPr>
              <p:cNvSpPr txBox="1"/>
              <p:nvPr/>
            </p:nvSpPr>
            <p:spPr>
              <a:xfrm>
                <a:off x="4334132" y="4042270"/>
                <a:ext cx="364200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C. Cunningham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C3ACDF-5DA7-2228-C9B4-D858F16C73D4}"/>
                  </a:ext>
                </a:extLst>
              </p:cNvPr>
              <p:cNvSpPr txBox="1"/>
              <p:nvPr/>
            </p:nvSpPr>
            <p:spPr>
              <a:xfrm>
                <a:off x="3713776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Copiah-Lincoln Community College</a:t>
                </a: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7A095D8-D9FA-5207-56B6-0E55183DC543}"/>
                </a:ext>
              </a:extLst>
            </p:cNvPr>
            <p:cNvSpPr txBox="1"/>
            <p:nvPr/>
          </p:nvSpPr>
          <p:spPr>
            <a:xfrm>
              <a:off x="5462923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57564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D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205D3-51D4-2A0E-B596-CB5513343D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2380" y="1885568"/>
            <a:ext cx="7923988" cy="2068593"/>
          </a:xfrm>
          <a:noFill/>
        </p:spPr>
        <p:txBody>
          <a:bodyPr lIns="0" tIns="182880" rIns="274320" bIns="182880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percu Pro" panose="02000509030000020004" pitchFamily="49" charset="77"/>
              </a:rPr>
              <a:t>Congratulations to all our winners!</a:t>
            </a:r>
          </a:p>
        </p:txBody>
      </p:sp>
      <p:pic>
        <p:nvPicPr>
          <p:cNvPr id="20" name="Picture 1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5B56E0D-7736-CBF3-16FF-4AA9B1ACB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2668" y="5562880"/>
            <a:ext cx="2702043" cy="60228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3EA98AB-E1FE-B93D-1D2C-AFCA55B1E35A}"/>
              </a:ext>
            </a:extLst>
          </p:cNvPr>
          <p:cNvSpPr/>
          <p:nvPr/>
        </p:nvSpPr>
        <p:spPr>
          <a:xfrm>
            <a:off x="4099573" y="4261965"/>
            <a:ext cx="4694241" cy="102035"/>
          </a:xfrm>
          <a:prstGeom prst="rect">
            <a:avLst/>
          </a:prstGeom>
          <a:solidFill>
            <a:srgbClr val="F4A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8B582C7-E733-A91D-8579-C227F6A1AF86}"/>
              </a:ext>
            </a:extLst>
          </p:cNvPr>
          <p:cNvCxnSpPr>
            <a:cxnSpLocks/>
          </p:cNvCxnSpPr>
          <p:nvPr/>
        </p:nvCxnSpPr>
        <p:spPr>
          <a:xfrm flipV="1">
            <a:off x="860058" y="-14327"/>
            <a:ext cx="0" cy="6886654"/>
          </a:xfrm>
          <a:prstGeom prst="line">
            <a:avLst/>
          </a:prstGeom>
          <a:ln w="25400">
            <a:solidFill>
              <a:srgbClr val="106C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81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8659F-8EB9-D2DD-246A-08AA81B30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6C50A710-2122-508E-77C3-88CFCE9A06F2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00A94A-4277-8AB2-4505-7DC49E566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868C8DE-0322-4F2A-3EE0-F3FF2163A314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BUSINESS LAW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8356DF0-5DB1-2C3D-CFA2-4B8B9C4B2EAB}"/>
              </a:ext>
            </a:extLst>
          </p:cNvPr>
          <p:cNvGrpSpPr/>
          <p:nvPr/>
        </p:nvGrpSpPr>
        <p:grpSpPr>
          <a:xfrm>
            <a:off x="5989088" y="1807020"/>
            <a:ext cx="3727495" cy="1713814"/>
            <a:chOff x="2596655" y="3147747"/>
            <a:chExt cx="3727495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427A5A0F-3470-BE1D-2BF9-D5503B12AE63}"/>
                </a:ext>
              </a:extLst>
            </p:cNvPr>
            <p:cNvSpPr txBox="1"/>
            <p:nvPr/>
          </p:nvSpPr>
          <p:spPr>
            <a:xfrm>
              <a:off x="3047260" y="3798624"/>
              <a:ext cx="2826284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E. Cook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DEEE1CC-A68C-81C6-25BB-BD40D9EC91AA}"/>
                </a:ext>
              </a:extLst>
            </p:cNvPr>
            <p:cNvSpPr txBox="1"/>
            <p:nvPr/>
          </p:nvSpPr>
          <p:spPr>
            <a:xfrm>
              <a:off x="2596655" y="4399896"/>
              <a:ext cx="37274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1C28C67-D729-F9F9-C306-FCE7E1A62CF0}"/>
                </a:ext>
              </a:extLst>
            </p:cNvPr>
            <p:cNvSpPr txBox="1"/>
            <p:nvPr/>
          </p:nvSpPr>
          <p:spPr>
            <a:xfrm>
              <a:off x="3681487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BE6D20C-4A77-3E11-03AB-6C644A3E9F9E}"/>
              </a:ext>
            </a:extLst>
          </p:cNvPr>
          <p:cNvGrpSpPr/>
          <p:nvPr/>
        </p:nvGrpSpPr>
        <p:grpSpPr>
          <a:xfrm>
            <a:off x="1525298" y="4451089"/>
            <a:ext cx="3043921" cy="1701892"/>
            <a:chOff x="4618841" y="4933556"/>
            <a:chExt cx="3043921" cy="170189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427734E-9A6F-941B-2710-02C28B47CB9E}"/>
                </a:ext>
              </a:extLst>
            </p:cNvPr>
            <p:cNvSpPr txBox="1"/>
            <p:nvPr/>
          </p:nvSpPr>
          <p:spPr>
            <a:xfrm>
              <a:off x="4618841" y="5584433"/>
              <a:ext cx="304392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J. Clark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74B0CBD-121C-F98A-A2A9-A25E9F6AAABA}"/>
                </a:ext>
              </a:extLst>
            </p:cNvPr>
            <p:cNvSpPr txBox="1"/>
            <p:nvPr/>
          </p:nvSpPr>
          <p:spPr>
            <a:xfrm>
              <a:off x="4618841" y="6173783"/>
              <a:ext cx="30439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A054506-B0D2-159B-BCD7-7DC6D10B1839}"/>
                </a:ext>
              </a:extLst>
            </p:cNvPr>
            <p:cNvSpPr txBox="1"/>
            <p:nvPr/>
          </p:nvSpPr>
          <p:spPr>
            <a:xfrm>
              <a:off x="5364561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76F0A2E-8925-C112-E1C3-7C9DEC55DCD7}"/>
              </a:ext>
            </a:extLst>
          </p:cNvPr>
          <p:cNvGrpSpPr/>
          <p:nvPr/>
        </p:nvGrpSpPr>
        <p:grpSpPr>
          <a:xfrm>
            <a:off x="918626" y="1807020"/>
            <a:ext cx="4257267" cy="1704802"/>
            <a:chOff x="3820397" y="1370950"/>
            <a:chExt cx="4257267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BF68432-E7DF-DDA5-6162-692FE9070CC3}"/>
                </a:ext>
              </a:extLst>
            </p:cNvPr>
            <p:cNvSpPr txBox="1"/>
            <p:nvPr/>
          </p:nvSpPr>
          <p:spPr>
            <a:xfrm>
              <a:off x="4495404" y="2021827"/>
              <a:ext cx="290725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L. Griffin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5A6398A-06CB-A9D9-0B41-6B4EBF265609}"/>
                </a:ext>
              </a:extLst>
            </p:cNvPr>
            <p:cNvSpPr txBox="1"/>
            <p:nvPr/>
          </p:nvSpPr>
          <p:spPr>
            <a:xfrm>
              <a:off x="3820397" y="2614087"/>
              <a:ext cx="42572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East Central Community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AE63F6-0967-1BFD-6FB5-6F50B39D7E61}"/>
                </a:ext>
              </a:extLst>
            </p:cNvPr>
            <p:cNvSpPr txBox="1"/>
            <p:nvPr/>
          </p:nvSpPr>
          <p:spPr>
            <a:xfrm>
              <a:off x="5229531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ECDBAF2-E3F1-D0DB-8B07-CFBA19DB2610}"/>
              </a:ext>
            </a:extLst>
          </p:cNvPr>
          <p:cNvGrpSpPr/>
          <p:nvPr/>
        </p:nvGrpSpPr>
        <p:grpSpPr>
          <a:xfrm>
            <a:off x="5490808" y="4448179"/>
            <a:ext cx="4724053" cy="1704802"/>
            <a:chOff x="8059857" y="2157610"/>
            <a:chExt cx="4724053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19AF0DB-6337-09FE-7ADA-7B5C31466845}"/>
                </a:ext>
              </a:extLst>
            </p:cNvPr>
            <p:cNvSpPr txBox="1"/>
            <p:nvPr/>
          </p:nvSpPr>
          <p:spPr>
            <a:xfrm>
              <a:off x="8486878" y="2808487"/>
              <a:ext cx="387001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H. Gunnell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F8B278C-4F49-0581-CA46-F09D14EB19DD}"/>
                </a:ext>
              </a:extLst>
            </p:cNvPr>
            <p:cNvSpPr txBox="1"/>
            <p:nvPr/>
          </p:nvSpPr>
          <p:spPr>
            <a:xfrm>
              <a:off x="8059857" y="3400747"/>
              <a:ext cx="47240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Copiah - Lincoln Community College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6B64CEB-35CB-1186-665C-08EB06D2441B}"/>
                </a:ext>
              </a:extLst>
            </p:cNvPr>
            <p:cNvSpPr txBox="1"/>
            <p:nvPr/>
          </p:nvSpPr>
          <p:spPr>
            <a:xfrm>
              <a:off x="9660712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9759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DC4E77-C260-3D1A-BD64-929F45D7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FC1D5B91-7309-0063-F4A8-83A837B036FD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8E0CD0-B7CC-3FCB-2A91-7BBBCE325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A203C61-2DDC-659A-00EB-8B90E2887264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BUSINESS PRESENTATION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DAFE5B7-C3C8-5E42-D421-1BC6B961D360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64A7D7E-598B-3212-9A32-70B12BDD95EE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J. Johnson, L. Oubre &amp; C. Johnson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3AD5AE7-7564-B6E5-67CE-37E5793D6CEA}"/>
                </a:ext>
              </a:extLst>
            </p:cNvPr>
            <p:cNvSpPr txBox="1"/>
            <p:nvPr/>
          </p:nvSpPr>
          <p:spPr>
            <a:xfrm>
              <a:off x="4249328" y="4399896"/>
              <a:ext cx="29593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45CDEBF-6EC1-01FD-F0BA-62A38D2CB7E2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B9A671E-E92E-2678-7FED-B7CEF300BE5E}"/>
              </a:ext>
            </a:extLst>
          </p:cNvPr>
          <p:cNvGrpSpPr/>
          <p:nvPr/>
        </p:nvGrpSpPr>
        <p:grpSpPr>
          <a:xfrm>
            <a:off x="2750653" y="4955500"/>
            <a:ext cx="6690689" cy="1701892"/>
            <a:chOff x="2320756" y="4933556"/>
            <a:chExt cx="6690689" cy="170189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BCDC595-04DE-8709-D713-CF9BDA3D00C0}"/>
                </a:ext>
              </a:extLst>
            </p:cNvPr>
            <p:cNvGrpSpPr/>
            <p:nvPr/>
          </p:nvGrpSpPr>
          <p:grpSpPr>
            <a:xfrm>
              <a:off x="2320756" y="5584433"/>
              <a:ext cx="6690689" cy="1051015"/>
              <a:chOff x="1973362" y="5224539"/>
              <a:chExt cx="6690689" cy="1051015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B976639-CE32-AFFF-206E-6DE69E13ACBB}"/>
                  </a:ext>
                </a:extLst>
              </p:cNvPr>
              <p:cNvSpPr txBox="1"/>
              <p:nvPr/>
            </p:nvSpPr>
            <p:spPr>
              <a:xfrm>
                <a:off x="1973362" y="5224539"/>
                <a:ext cx="669068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H. Geno &amp; D. Roberts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EB37680-C9B1-5ABD-BFED-8B59E3D129F9}"/>
                  </a:ext>
                </a:extLst>
              </p:cNvPr>
              <p:cNvSpPr txBox="1"/>
              <p:nvPr/>
            </p:nvSpPr>
            <p:spPr>
              <a:xfrm>
                <a:off x="2573596" y="5813889"/>
                <a:ext cx="54902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4AB19"/>
                    </a:solidFill>
                  </a:rPr>
                  <a:t>Northeast Mississippi Community College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B9D479D-9095-52C0-A48D-7EED605F70C4}"/>
                </a:ext>
              </a:extLst>
            </p:cNvPr>
            <p:cNvSpPr txBox="1"/>
            <p:nvPr/>
          </p:nvSpPr>
          <p:spPr>
            <a:xfrm>
              <a:off x="4889860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AA84394-690E-15E4-1D90-FD4719863EE3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EF5F96E-DCD1-3010-4F5C-DA1362D3D8DC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8C9B379-A2F3-ABC3-4FF0-00AC33B65F19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T. Baker &amp; O. Vaughn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EC46219-87F7-A052-A8D2-124360842817}"/>
                  </a:ext>
                </a:extLst>
              </p:cNvPr>
              <p:cNvSpPr txBox="1"/>
              <p:nvPr/>
            </p:nvSpPr>
            <p:spPr>
              <a:xfrm>
                <a:off x="5054362" y="4634530"/>
                <a:ext cx="47240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Copiah - Lincoln Community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B4484F4-A27D-85BF-8C3A-7B0D32E276D5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4862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A62DA6-E781-78C5-1146-9B0886B52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4786B53-F89F-3CC6-E3F5-9007FFCF1EDE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EB5F246-DCF2-6096-691B-C538B5A32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A376B22-2115-4FD6-8C26-AC05BF7A5376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CUSTOMER SERVICE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4490E85-FE55-7945-C31E-ECA7C7EC9508}"/>
              </a:ext>
            </a:extLst>
          </p:cNvPr>
          <p:cNvGrpSpPr/>
          <p:nvPr/>
        </p:nvGrpSpPr>
        <p:grpSpPr>
          <a:xfrm>
            <a:off x="5989088" y="1807020"/>
            <a:ext cx="4626588" cy="1713814"/>
            <a:chOff x="2596655" y="3147747"/>
            <a:chExt cx="4626588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5FE8A10-3E3C-1793-E53F-3F36C435FC40}"/>
                </a:ext>
              </a:extLst>
            </p:cNvPr>
            <p:cNvSpPr txBox="1"/>
            <p:nvPr/>
          </p:nvSpPr>
          <p:spPr>
            <a:xfrm>
              <a:off x="3091265" y="3798624"/>
              <a:ext cx="36373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Brown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35FF78B-6958-0959-E4D1-548092862BF6}"/>
                </a:ext>
              </a:extLst>
            </p:cNvPr>
            <p:cNvSpPr txBox="1"/>
            <p:nvPr/>
          </p:nvSpPr>
          <p:spPr>
            <a:xfrm>
              <a:off x="2596655" y="4399896"/>
              <a:ext cx="46265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Copiah-Lincoln Community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2FF9EDC-6804-8D57-DEC5-FFBE8ED94FBA}"/>
                </a:ext>
              </a:extLst>
            </p:cNvPr>
            <p:cNvSpPr txBox="1"/>
            <p:nvPr/>
          </p:nvSpPr>
          <p:spPr>
            <a:xfrm>
              <a:off x="4131034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AF177F3-0607-6FC9-E9B1-9C0B1C7AA815}"/>
              </a:ext>
            </a:extLst>
          </p:cNvPr>
          <p:cNvSpPr txBox="1"/>
          <p:nvPr/>
        </p:nvSpPr>
        <p:spPr>
          <a:xfrm>
            <a:off x="2043068" y="5101966"/>
            <a:ext cx="2009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A2E7F"/>
                </a:solidFill>
                <a:latin typeface="Apercu" panose="02000506040000020004" pitchFamily="50" charset="0"/>
              </a:rPr>
              <a:t>N. Ricks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70C0BB-2A73-721A-4B2F-9CB7EB2E16E4}"/>
              </a:ext>
            </a:extLst>
          </p:cNvPr>
          <p:cNvSpPr txBox="1"/>
          <p:nvPr/>
        </p:nvSpPr>
        <p:spPr>
          <a:xfrm>
            <a:off x="1562232" y="5691316"/>
            <a:ext cx="297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4AB19"/>
                </a:solidFill>
              </a:rPr>
              <a:t>Delta State University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35C664-5E9C-EDCC-9AEA-20FA3258DC4E}"/>
              </a:ext>
            </a:extLst>
          </p:cNvPr>
          <p:cNvSpPr txBox="1"/>
          <p:nvPr/>
        </p:nvSpPr>
        <p:spPr>
          <a:xfrm>
            <a:off x="2271705" y="4451089"/>
            <a:ext cx="1552480" cy="578882"/>
          </a:xfrm>
          <a:prstGeom prst="roundRect">
            <a:avLst/>
          </a:prstGeom>
          <a:solidFill>
            <a:srgbClr val="0A2E7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percu Medium" panose="02000606040000020004" pitchFamily="50" charset="0"/>
              </a:rPr>
              <a:t>3</a:t>
            </a:r>
            <a:r>
              <a:rPr lang="en-US" sz="2800" baseline="30000" dirty="0">
                <a:solidFill>
                  <a:schemeClr val="bg1"/>
                </a:solidFill>
                <a:latin typeface="Apercu Medium" panose="02000606040000020004" pitchFamily="50" charset="0"/>
              </a:rPr>
              <a:t>rd</a:t>
            </a:r>
            <a:endParaRPr lang="en-US" sz="1200" dirty="0">
              <a:solidFill>
                <a:schemeClr val="bg1"/>
              </a:solidFill>
              <a:latin typeface="Apercu Medium" panose="02000606040000020004" pitchFamily="50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DA0AD3-2DCE-1FC7-B661-EC7CA32D8B72}"/>
              </a:ext>
            </a:extLst>
          </p:cNvPr>
          <p:cNvGrpSpPr/>
          <p:nvPr/>
        </p:nvGrpSpPr>
        <p:grpSpPr>
          <a:xfrm>
            <a:off x="1256130" y="1807020"/>
            <a:ext cx="3727495" cy="1704802"/>
            <a:chOff x="4157901" y="1370950"/>
            <a:chExt cx="3727495" cy="170480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E257FBE-6D92-4538-B870-8A3EB128BD70}"/>
                </a:ext>
              </a:extLst>
            </p:cNvPr>
            <p:cNvSpPr txBox="1"/>
            <p:nvPr/>
          </p:nvSpPr>
          <p:spPr>
            <a:xfrm>
              <a:off x="4157901" y="2021827"/>
              <a:ext cx="3727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Lewis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3D6421A-01A9-C5A1-D3C5-BAA86FC2C3CD}"/>
                </a:ext>
              </a:extLst>
            </p:cNvPr>
            <p:cNvSpPr txBox="1"/>
            <p:nvPr/>
          </p:nvSpPr>
          <p:spPr>
            <a:xfrm>
              <a:off x="4160667" y="2614087"/>
              <a:ext cx="3721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AE81A23-ACB8-81C1-9A05-E694948EEDB3}"/>
                </a:ext>
              </a:extLst>
            </p:cNvPr>
            <p:cNvSpPr txBox="1"/>
            <p:nvPr/>
          </p:nvSpPr>
          <p:spPr>
            <a:xfrm>
              <a:off x="530214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C3A7C37-5F15-55DE-24DA-E38C86A95FEC}"/>
              </a:ext>
            </a:extLst>
          </p:cNvPr>
          <p:cNvGrpSpPr/>
          <p:nvPr/>
        </p:nvGrpSpPr>
        <p:grpSpPr>
          <a:xfrm>
            <a:off x="6775173" y="4451089"/>
            <a:ext cx="3043922" cy="1704802"/>
            <a:chOff x="8219868" y="2157610"/>
            <a:chExt cx="3043922" cy="170480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BCCB29-3E2D-9A0B-5F85-93B88AD4E1C3}"/>
                </a:ext>
              </a:extLst>
            </p:cNvPr>
            <p:cNvSpPr txBox="1"/>
            <p:nvPr/>
          </p:nvSpPr>
          <p:spPr>
            <a:xfrm>
              <a:off x="8273368" y="2808487"/>
              <a:ext cx="29369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B. Hull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8FAEC4C-F28F-D32A-908F-D287E28DD431}"/>
                </a:ext>
              </a:extLst>
            </p:cNvPr>
            <p:cNvSpPr txBox="1"/>
            <p:nvPr/>
          </p:nvSpPr>
          <p:spPr>
            <a:xfrm>
              <a:off x="8219868" y="3400747"/>
              <a:ext cx="30439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4AB19"/>
                  </a:solidFill>
                </a:rPr>
                <a:t>Delta State University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CAB5045-9EA3-D51C-81BB-BD7A872C3392}"/>
                </a:ext>
              </a:extLst>
            </p:cNvPr>
            <p:cNvSpPr txBox="1"/>
            <p:nvPr/>
          </p:nvSpPr>
          <p:spPr>
            <a:xfrm>
              <a:off x="8980658" y="2157610"/>
              <a:ext cx="1522343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4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th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8421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A87329-0B57-E8D0-7748-9D41BD55D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8B78530-263B-1B46-E73D-BD52FB7E972D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DC643C-A3A7-CC24-2FEA-3EA855A85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F33C77B-B476-3A75-164D-C0B7DC56D933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CYBERSECURITY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706C19B-27FE-AB1B-2C25-84FA4AD2BC34}"/>
              </a:ext>
            </a:extLst>
          </p:cNvPr>
          <p:cNvGrpSpPr/>
          <p:nvPr/>
        </p:nvGrpSpPr>
        <p:grpSpPr>
          <a:xfrm>
            <a:off x="3733971" y="2072745"/>
            <a:ext cx="4724053" cy="3717380"/>
            <a:chOff x="3733971" y="2054084"/>
            <a:chExt cx="4724053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8D5EA28-D4D0-A8ED-73C6-E116903568CA}"/>
                </a:ext>
              </a:extLst>
            </p:cNvPr>
            <p:cNvGrpSpPr/>
            <p:nvPr/>
          </p:nvGrpSpPr>
          <p:grpSpPr>
            <a:xfrm>
              <a:off x="3733971" y="2054084"/>
              <a:ext cx="4724053" cy="1704802"/>
              <a:chOff x="3820396" y="1370950"/>
              <a:chExt cx="4724053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123D3970-2725-4FBF-4A56-F4B5408CA6BA}"/>
                  </a:ext>
                </a:extLst>
              </p:cNvPr>
              <p:cNvGrpSpPr/>
              <p:nvPr/>
            </p:nvGrpSpPr>
            <p:grpSpPr>
              <a:xfrm>
                <a:off x="3820396" y="2021827"/>
                <a:ext cx="4724053" cy="1053925"/>
                <a:chOff x="3713776" y="4042270"/>
                <a:chExt cx="4724053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2A825825-8322-3D88-A78B-A7D320857B38}"/>
                    </a:ext>
                  </a:extLst>
                </p:cNvPr>
                <p:cNvSpPr txBox="1"/>
                <p:nvPr/>
              </p:nvSpPr>
              <p:spPr>
                <a:xfrm>
                  <a:off x="4334132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T. Guthrie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055BBF04-41AE-F8B8-26C7-37A3D6529EC2}"/>
                    </a:ext>
                  </a:extLst>
                </p:cNvPr>
                <p:cNvSpPr txBox="1"/>
                <p:nvPr/>
              </p:nvSpPr>
              <p:spPr>
                <a:xfrm>
                  <a:off x="3713776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Jones County Junior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77FB7A0-1AD5-F3E7-C6B4-3681550CD322}"/>
                  </a:ext>
                </a:extLst>
              </p:cNvPr>
              <p:cNvSpPr txBox="1"/>
              <p:nvPr/>
            </p:nvSpPr>
            <p:spPr>
              <a:xfrm>
                <a:off x="5462923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19C0E1A-EE6F-C043-91E1-9A3BCFF0CBCC}"/>
                </a:ext>
              </a:extLst>
            </p:cNvPr>
            <p:cNvGrpSpPr/>
            <p:nvPr/>
          </p:nvGrpSpPr>
          <p:grpSpPr>
            <a:xfrm>
              <a:off x="3733971" y="4066662"/>
              <a:ext cx="4724053" cy="1704802"/>
              <a:chOff x="3820396" y="1370950"/>
              <a:chExt cx="4724053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F4BD8D6-C3BF-C5F1-408B-D6AA4940F76E}"/>
                  </a:ext>
                </a:extLst>
              </p:cNvPr>
              <p:cNvGrpSpPr/>
              <p:nvPr/>
            </p:nvGrpSpPr>
            <p:grpSpPr>
              <a:xfrm>
                <a:off x="3820396" y="2021827"/>
                <a:ext cx="4724053" cy="1053925"/>
                <a:chOff x="3713776" y="4042270"/>
                <a:chExt cx="4724053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12769FC3-19B6-1846-35D2-C36ECECD2518}"/>
                    </a:ext>
                  </a:extLst>
                </p:cNvPr>
                <p:cNvSpPr txBox="1"/>
                <p:nvPr/>
              </p:nvSpPr>
              <p:spPr>
                <a:xfrm>
                  <a:off x="4334132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K. Miller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E6350C2B-B820-B148-E67C-F6EB33C7503E}"/>
                    </a:ext>
                  </a:extLst>
                </p:cNvPr>
                <p:cNvSpPr txBox="1"/>
                <p:nvPr/>
              </p:nvSpPr>
              <p:spPr>
                <a:xfrm>
                  <a:off x="3713776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Delta State University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2228C3A-6B41-A40F-4A10-A24FC90083CD}"/>
                  </a:ext>
                </a:extLst>
              </p:cNvPr>
              <p:cNvSpPr txBox="1"/>
              <p:nvPr/>
            </p:nvSpPr>
            <p:spPr>
              <a:xfrm>
                <a:off x="5462923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0115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0AB1D5-13D4-F6B2-DCB0-7758E24CB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330AB08-5510-DDFA-E3E8-41649B4A8052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650F31-D69A-8A69-6317-FAC641867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DAE7017-9200-E4E7-6A3C-CED0C8F1B065}"/>
              </a:ext>
            </a:extLst>
          </p:cNvPr>
          <p:cNvSpPr/>
          <p:nvPr/>
        </p:nvSpPr>
        <p:spPr>
          <a:xfrm>
            <a:off x="1139226" y="424331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4AB19"/>
                </a:solidFill>
                <a:latin typeface="Apercu Medium" panose="02000606040000020004" pitchFamily="50" charset="0"/>
              </a:rPr>
              <a:t>DIGITAL DESIGN &amp; COMMUNICATION CASE COMPETITION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A10083-498E-BE63-327E-87B9DFC8FC73}"/>
              </a:ext>
            </a:extLst>
          </p:cNvPr>
          <p:cNvGrpSpPr/>
          <p:nvPr/>
        </p:nvGrpSpPr>
        <p:grpSpPr>
          <a:xfrm>
            <a:off x="3341222" y="1988770"/>
            <a:ext cx="5509551" cy="3717380"/>
            <a:chOff x="2948473" y="2054084"/>
            <a:chExt cx="5509551" cy="37173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3720B18-8B6D-047A-0F24-3E64E1552937}"/>
                </a:ext>
              </a:extLst>
            </p:cNvPr>
            <p:cNvGrpSpPr/>
            <p:nvPr/>
          </p:nvGrpSpPr>
          <p:grpSpPr>
            <a:xfrm>
              <a:off x="2948473" y="2054084"/>
              <a:ext cx="5509551" cy="1704802"/>
              <a:chOff x="3034898" y="1370950"/>
              <a:chExt cx="5509551" cy="170480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CB15028D-B9A4-4C6A-8811-D1DB99B4C864}"/>
                  </a:ext>
                </a:extLst>
              </p:cNvPr>
              <p:cNvGrpSpPr/>
              <p:nvPr/>
            </p:nvGrpSpPr>
            <p:grpSpPr>
              <a:xfrm>
                <a:off x="3034898" y="2021827"/>
                <a:ext cx="5509551" cy="1053925"/>
                <a:chOff x="2928278" y="4042270"/>
                <a:chExt cx="5509551" cy="1053925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42F94C7F-DB6C-8538-0AD5-94A9D2253107}"/>
                    </a:ext>
                  </a:extLst>
                </p:cNvPr>
                <p:cNvSpPr txBox="1"/>
                <p:nvPr/>
              </p:nvSpPr>
              <p:spPr>
                <a:xfrm>
                  <a:off x="3941383" y="4042270"/>
                  <a:ext cx="3483341" cy="769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4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N. Johnson</a:t>
                  </a:r>
                </a:p>
              </p:txBody>
            </p: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C9A56A2-241C-8620-6761-44A7627CFF56}"/>
                    </a:ext>
                  </a:extLst>
                </p:cNvPr>
                <p:cNvSpPr txBox="1"/>
                <p:nvPr/>
              </p:nvSpPr>
              <p:spPr>
                <a:xfrm>
                  <a:off x="2928278" y="4634530"/>
                  <a:ext cx="550955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Northeast Mississippi Community College</a:t>
                  </a:r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A5B14F7-B5E4-2975-1DE3-8AE5B92DBD58}"/>
                  </a:ext>
                </a:extLst>
              </p:cNvPr>
              <p:cNvSpPr txBox="1"/>
              <p:nvPr/>
            </p:nvSpPr>
            <p:spPr>
              <a:xfrm>
                <a:off x="5070174" y="1370950"/>
                <a:ext cx="1438999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1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st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06F0D74-E3D2-5A7E-B74B-E91CB3606679}"/>
                </a:ext>
              </a:extLst>
            </p:cNvPr>
            <p:cNvGrpSpPr/>
            <p:nvPr/>
          </p:nvGrpSpPr>
          <p:grpSpPr>
            <a:xfrm>
              <a:off x="3258651" y="4066662"/>
              <a:ext cx="4889195" cy="1704802"/>
              <a:chOff x="3345076" y="1370950"/>
              <a:chExt cx="4889195" cy="170480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9CCA8B9B-A638-8079-6E7A-463C57D56545}"/>
                  </a:ext>
                </a:extLst>
              </p:cNvPr>
              <p:cNvGrpSpPr/>
              <p:nvPr/>
            </p:nvGrpSpPr>
            <p:grpSpPr>
              <a:xfrm>
                <a:off x="3345076" y="2021827"/>
                <a:ext cx="4889195" cy="1053925"/>
                <a:chOff x="3238456" y="4042270"/>
                <a:chExt cx="4889195" cy="1053925"/>
              </a:xfrm>
            </p:grpSpPr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B9CBBC56-57B0-E681-66A2-D39CC774B8E6}"/>
                    </a:ext>
                  </a:extLst>
                </p:cNvPr>
                <p:cNvSpPr txBox="1"/>
                <p:nvPr/>
              </p:nvSpPr>
              <p:spPr>
                <a:xfrm>
                  <a:off x="3238456" y="4042270"/>
                  <a:ext cx="4889195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4000" dirty="0">
                      <a:solidFill>
                        <a:srgbClr val="0A2E7F"/>
                      </a:solidFill>
                      <a:latin typeface="Apercu" panose="02000506040000020004" pitchFamily="50" charset="0"/>
                    </a:rPr>
                    <a:t>C. Manning &amp; K. Bell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ED65E696-28F3-27C9-9AE1-CB8C00D07092}"/>
                    </a:ext>
                  </a:extLst>
                </p:cNvPr>
                <p:cNvSpPr txBox="1"/>
                <p:nvPr/>
              </p:nvSpPr>
              <p:spPr>
                <a:xfrm>
                  <a:off x="3321027" y="4634530"/>
                  <a:ext cx="4724053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>
                      <a:solidFill>
                        <a:srgbClr val="F4AB19"/>
                      </a:solidFill>
                    </a:rPr>
                    <a:t>East Central Community College</a:t>
                  </a:r>
                </a:p>
              </p:txBody>
            </p: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7AF50C2-F7EC-A02E-C9D4-F91DB1516446}"/>
                  </a:ext>
                </a:extLst>
              </p:cNvPr>
              <p:cNvSpPr txBox="1"/>
              <p:nvPr/>
            </p:nvSpPr>
            <p:spPr>
              <a:xfrm>
                <a:off x="5002269" y="1370950"/>
                <a:ext cx="1574808" cy="578882"/>
              </a:xfrm>
              <a:prstGeom prst="roundRect">
                <a:avLst/>
              </a:prstGeom>
              <a:solidFill>
                <a:srgbClr val="0A2E7F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2</a:t>
                </a:r>
                <a:r>
                  <a:rPr lang="en-US" sz="2800" baseline="300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nd</a:t>
                </a:r>
                <a:r>
                  <a:rPr lang="en-US" sz="2800" dirty="0">
                    <a:solidFill>
                      <a:schemeClr val="bg1"/>
                    </a:solidFill>
                    <a:latin typeface="Apercu Medium" panose="02000606040000020004" pitchFamily="50" charset="0"/>
                  </a:rPr>
                  <a:t> Place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96338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8D1280-7A44-36C5-226B-E201F34A3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294278F8-2DA9-58E3-68BA-92892ACA6011}"/>
              </a:ext>
            </a:extLst>
          </p:cNvPr>
          <p:cNvSpPr/>
          <p:nvPr/>
        </p:nvSpPr>
        <p:spPr>
          <a:xfrm>
            <a:off x="0" y="0"/>
            <a:ext cx="12192000" cy="1161536"/>
          </a:xfrm>
          <a:prstGeom prst="rect">
            <a:avLst/>
          </a:prstGeom>
          <a:solidFill>
            <a:srgbClr val="0A2E7F"/>
          </a:solidFill>
          <a:ln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 dirty="0">
              <a:solidFill>
                <a:srgbClr val="0A2E7F"/>
              </a:solidFill>
              <a:latin typeface="Apercu Medium" panose="02000606040000020004" pitchFamily="50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DDA850-4C8E-4296-9907-D202100E5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9788" y="5285143"/>
            <a:ext cx="1249722" cy="124219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CBA9B14-70B7-AA7C-6503-BC95F666783D}"/>
              </a:ext>
            </a:extLst>
          </p:cNvPr>
          <p:cNvSpPr/>
          <p:nvPr/>
        </p:nvSpPr>
        <p:spPr>
          <a:xfrm>
            <a:off x="1139226" y="383280"/>
            <a:ext cx="9913545" cy="923330"/>
          </a:xfrm>
          <a:prstGeom prst="roundRect">
            <a:avLst/>
          </a:prstGeom>
          <a:solidFill>
            <a:srgbClr val="1D52BC"/>
          </a:solidFill>
          <a:ln>
            <a:solidFill>
              <a:srgbClr val="1D52B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4AB19"/>
                </a:solidFill>
                <a:latin typeface="Apercu Medium" panose="02000606040000020004" pitchFamily="50" charset="0"/>
              </a:rPr>
              <a:t>EMERGING BUSINESS ISSUES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6CD9A25-9F5E-8EB1-8350-6F93DE5CDE04}"/>
              </a:ext>
            </a:extLst>
          </p:cNvPr>
          <p:cNvGrpSpPr/>
          <p:nvPr/>
        </p:nvGrpSpPr>
        <p:grpSpPr>
          <a:xfrm>
            <a:off x="367002" y="3183745"/>
            <a:ext cx="11457992" cy="1713814"/>
            <a:chOff x="0" y="3147747"/>
            <a:chExt cx="11457992" cy="17138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6332808-BFE7-EBF9-661B-CEE6B8EC4E93}"/>
                </a:ext>
              </a:extLst>
            </p:cNvPr>
            <p:cNvSpPr txBox="1"/>
            <p:nvPr/>
          </p:nvSpPr>
          <p:spPr>
            <a:xfrm>
              <a:off x="0" y="3798624"/>
              <a:ext cx="1145799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>
                  <a:solidFill>
                    <a:srgbClr val="0A2E7F"/>
                  </a:solidFill>
                  <a:latin typeface="Apercu" panose="02000506040000020004" pitchFamily="50" charset="0"/>
                </a:rPr>
                <a:t>A. Chisolm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54C6216-47B6-8F5F-537D-8C4BBC02256B}"/>
                </a:ext>
              </a:extLst>
            </p:cNvPr>
            <p:cNvSpPr txBox="1"/>
            <p:nvPr/>
          </p:nvSpPr>
          <p:spPr>
            <a:xfrm>
              <a:off x="3865249" y="4399896"/>
              <a:ext cx="37274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4AB19"/>
                  </a:solidFill>
                </a:rPr>
                <a:t>Jones County Junior College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8565279-58FF-5197-7D1F-B09B5FA29B1B}"/>
                </a:ext>
              </a:extLst>
            </p:cNvPr>
            <p:cNvSpPr txBox="1"/>
            <p:nvPr/>
          </p:nvSpPr>
          <p:spPr>
            <a:xfrm>
              <a:off x="4950081" y="3147747"/>
              <a:ext cx="155783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2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nd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C25AFCE-E467-7810-CCE1-C2870EE014AB}"/>
              </a:ext>
            </a:extLst>
          </p:cNvPr>
          <p:cNvGrpSpPr/>
          <p:nvPr/>
        </p:nvGrpSpPr>
        <p:grpSpPr>
          <a:xfrm>
            <a:off x="2750653" y="4955500"/>
            <a:ext cx="6690689" cy="1701892"/>
            <a:chOff x="2320756" y="4933556"/>
            <a:chExt cx="6690689" cy="170189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9D7E163-CF0E-48AB-D10E-3097EC38C7EF}"/>
                </a:ext>
              </a:extLst>
            </p:cNvPr>
            <p:cNvGrpSpPr/>
            <p:nvPr/>
          </p:nvGrpSpPr>
          <p:grpSpPr>
            <a:xfrm>
              <a:off x="2320756" y="5584433"/>
              <a:ext cx="6690689" cy="1051015"/>
              <a:chOff x="1973362" y="5224539"/>
              <a:chExt cx="6690689" cy="1051015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34CF718-D7A0-6B87-AB92-19D31467ADA9}"/>
                  </a:ext>
                </a:extLst>
              </p:cNvPr>
              <p:cNvSpPr txBox="1"/>
              <p:nvPr/>
            </p:nvSpPr>
            <p:spPr>
              <a:xfrm>
                <a:off x="1973362" y="5224539"/>
                <a:ext cx="669068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I. Norris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1516D5C-C71D-05CD-D3B6-2CB6EF50C010}"/>
                  </a:ext>
                </a:extLst>
              </p:cNvPr>
              <p:cNvSpPr txBox="1"/>
              <p:nvPr/>
            </p:nvSpPr>
            <p:spPr>
              <a:xfrm>
                <a:off x="3839038" y="5813889"/>
                <a:ext cx="295933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4AB19"/>
                    </a:solidFill>
                  </a:rPr>
                  <a:t>Delta State University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2130180-D0F0-03B6-00E6-5B2DAACFCFFC}"/>
                </a:ext>
              </a:extLst>
            </p:cNvPr>
            <p:cNvSpPr txBox="1"/>
            <p:nvPr/>
          </p:nvSpPr>
          <p:spPr>
            <a:xfrm>
              <a:off x="4889860" y="4933556"/>
              <a:ext cx="1552480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3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rd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FF39200-7EA4-E837-C4F8-E561371A652A}"/>
              </a:ext>
            </a:extLst>
          </p:cNvPr>
          <p:cNvGrpSpPr/>
          <p:nvPr/>
        </p:nvGrpSpPr>
        <p:grpSpPr>
          <a:xfrm>
            <a:off x="2475274" y="1428558"/>
            <a:ext cx="7241448" cy="1704802"/>
            <a:chOff x="3902284" y="1370950"/>
            <a:chExt cx="7241448" cy="170480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D60310B-8476-37FB-E1BE-7990D7B56291}"/>
                </a:ext>
              </a:extLst>
            </p:cNvPr>
            <p:cNvGrpSpPr/>
            <p:nvPr/>
          </p:nvGrpSpPr>
          <p:grpSpPr>
            <a:xfrm>
              <a:off x="3902284" y="2021827"/>
              <a:ext cx="7241448" cy="1053925"/>
              <a:chOff x="3795664" y="4042270"/>
              <a:chExt cx="7241448" cy="105392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AFB8EA-3AC8-011C-31F2-35E9A7A1E694}"/>
                  </a:ext>
                </a:extLst>
              </p:cNvPr>
              <p:cNvSpPr txBox="1"/>
              <p:nvPr/>
            </p:nvSpPr>
            <p:spPr>
              <a:xfrm>
                <a:off x="3795664" y="4042270"/>
                <a:ext cx="7241448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rgbClr val="0A2E7F"/>
                    </a:solidFill>
                    <a:latin typeface="Apercu" panose="02000506040000020004" pitchFamily="50" charset="0"/>
                  </a:rPr>
                  <a:t>N. Johnson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53588C3-A3A9-0371-E775-00CAF5035690}"/>
                  </a:ext>
                </a:extLst>
              </p:cNvPr>
              <p:cNvSpPr txBox="1"/>
              <p:nvPr/>
            </p:nvSpPr>
            <p:spPr>
              <a:xfrm>
                <a:off x="4678717" y="4634530"/>
                <a:ext cx="5475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4AB19"/>
                    </a:solidFill>
                  </a:rPr>
                  <a:t>Northeast Mississippi Community College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B2D6C2F-4333-B10F-3EF3-C84E9233B37E}"/>
                </a:ext>
              </a:extLst>
            </p:cNvPr>
            <p:cNvSpPr txBox="1"/>
            <p:nvPr/>
          </p:nvSpPr>
          <p:spPr>
            <a:xfrm>
              <a:off x="6803509" y="1370950"/>
              <a:ext cx="1438999" cy="578882"/>
            </a:xfrm>
            <a:prstGeom prst="roundRect">
              <a:avLst/>
            </a:prstGeom>
            <a:solidFill>
              <a:srgbClr val="0A2E7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1</a:t>
              </a:r>
              <a:r>
                <a:rPr lang="en-US" sz="2800" baseline="300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st</a:t>
              </a:r>
              <a:r>
                <a:rPr lang="en-US" sz="2800" dirty="0">
                  <a:solidFill>
                    <a:schemeClr val="bg1"/>
                  </a:solidFill>
                  <a:latin typeface="Apercu Medium" panose="02000606040000020004" pitchFamily="50" charset="0"/>
                </a:rPr>
                <a:t> Place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5480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92C7F"/>
      </a:dk1>
      <a:lt1>
        <a:srgbClr val="FFFFFF"/>
      </a:lt1>
      <a:dk2>
        <a:srgbClr val="F3AA1F"/>
      </a:dk2>
      <a:lt2>
        <a:srgbClr val="0F6BDE"/>
      </a:lt2>
      <a:accent1>
        <a:srgbClr val="1B52BD"/>
      </a:accent1>
      <a:accent2>
        <a:srgbClr val="F3AA1F"/>
      </a:accent2>
      <a:accent3>
        <a:srgbClr val="0F6BDE"/>
      </a:accent3>
      <a:accent4>
        <a:srgbClr val="072C7F"/>
      </a:accent4>
      <a:accent5>
        <a:srgbClr val="FFFFFF"/>
      </a:accent5>
      <a:accent6>
        <a:srgbClr val="8A8A8A"/>
      </a:accent6>
      <a:hlink>
        <a:srgbClr val="12EBF3"/>
      </a:hlink>
      <a:folHlink>
        <a:srgbClr val="935A1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667CCC60-A18B-6444-A06D-A5B967C34D21}" vid="{2A537F72-0B2A-E042-AF71-77D65300F1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c227b55-0dcd-4919-b652-5d87663e9592" xsi:nil="true"/>
    <lcf76f155ced4ddcb4097134ff3c332f xmlns="8a5535a4-8e30-4858-bf75-12a9dfd130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2CFEA0B116424593F8EBF659FA6A4A" ma:contentTypeVersion="16" ma:contentTypeDescription="Create a new document." ma:contentTypeScope="" ma:versionID="86c170a7ceb1e6e836062e2b14c9e3d1">
  <xsd:schema xmlns:xsd="http://www.w3.org/2001/XMLSchema" xmlns:xs="http://www.w3.org/2001/XMLSchema" xmlns:p="http://schemas.microsoft.com/office/2006/metadata/properties" xmlns:ns2="8a5535a4-8e30-4858-bf75-12a9dfd13025" xmlns:ns3="bc227b55-0dcd-4919-b652-5d87663e9592" targetNamespace="http://schemas.microsoft.com/office/2006/metadata/properties" ma:root="true" ma:fieldsID="edaeb14735f3063c3df245c82629da80" ns2:_="" ns3:_="">
    <xsd:import namespace="8a5535a4-8e30-4858-bf75-12a9dfd13025"/>
    <xsd:import namespace="bc227b55-0dcd-4919-b652-5d87663e959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535a4-8e30-4858-bf75-12a9dfd1302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d5049c8-6793-4809-894a-a8cb8afbfb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27b55-0dcd-4919-b652-5d87663e959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5f8d058f-94b3-4716-a34b-3e3d2954a781}" ma:internalName="TaxCatchAll" ma:showField="CatchAllData" ma:web="bc227b55-0dcd-4919-b652-5d87663e95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DF6041-0931-4130-99C4-4E5A020C5F86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bc227b55-0dcd-4919-b652-5d87663e9592"/>
    <ds:schemaRef ds:uri="8a5535a4-8e30-4858-bf75-12a9dfd1302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8D92FB4-638D-460C-9632-B52CFD76F8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2BDB45-137B-4511-83D4-309745E3DA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5535a4-8e30-4858-bf75-12a9dfd13025"/>
    <ds:schemaRef ds:uri="bc227b55-0dcd-4919-b652-5d87663e95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FBLA_BrandedPresentation_Template_062022</Template>
  <TotalTime>4137</TotalTime>
  <Words>862</Words>
  <Application>Microsoft Macintosh PowerPoint</Application>
  <PresentationFormat>Widescreen</PresentationFormat>
  <Paragraphs>297</Paragraphs>
  <Slides>33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Apercu</vt:lpstr>
      <vt:lpstr>Apercu Medium</vt:lpstr>
      <vt:lpstr>Apercu Pro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Congratulations to all our winners!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Kimberly Jones</dc:creator>
  <cp:lastModifiedBy>MARK JENKINS</cp:lastModifiedBy>
  <cp:revision>84</cp:revision>
  <cp:lastPrinted>2026-01-12T14:26:45Z</cp:lastPrinted>
  <dcterms:created xsi:type="dcterms:W3CDTF">2024-02-01T09:09:03Z</dcterms:created>
  <dcterms:modified xsi:type="dcterms:W3CDTF">2026-03-06T18:06:41Z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0x010100822CFEA0B116424593F8EBF659FA6A4A</vt:lpwstr>
  </property>
  <property fmtid="{D5CDD505-2E9C-101B-9397-08002B2CF9AE}" pid="3" name="MediaServiceImageTags">
    <vt:lpwstr/>
  </property>
</Properties>
</file>