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E7F"/>
    <a:srgbClr val="1D5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1E2DF-E4A7-4612-A475-1DC61F0B155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99DF7-E82D-41B7-97C5-011BDDB0D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8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84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26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96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59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06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10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7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13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8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9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9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1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294B9-79DE-1147-AE1F-E3EA4AFE52B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2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2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1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9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6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5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8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4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5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5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D0ECA-051B-47E9-885D-256BB89699F3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FFDD-D504-43BB-8765-11B6D4B99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5B56E0D-7736-CBF3-16FF-4AA9B1ACB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597" y="1994232"/>
            <a:ext cx="5983501" cy="133372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3459226" y="3484954"/>
            <a:ext cx="4694241" cy="102035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8B582C7-E733-A91D-8579-C227F6A1AF86}"/>
              </a:ext>
            </a:extLst>
          </p:cNvPr>
          <p:cNvCxnSpPr>
            <a:cxnSpLocks/>
          </p:cNvCxnSpPr>
          <p:nvPr/>
        </p:nvCxnSpPr>
        <p:spPr>
          <a:xfrm flipV="1">
            <a:off x="860058" y="-14327"/>
            <a:ext cx="0" cy="6886654"/>
          </a:xfrm>
          <a:prstGeom prst="line">
            <a:avLst/>
          </a:prstGeom>
          <a:ln w="25400">
            <a:solidFill>
              <a:srgbClr val="106C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ubtitle 2">
            <a:extLst>
              <a:ext uri="{FF2B5EF4-FFF2-40B4-BE49-F238E27FC236}">
                <a16:creationId xmlns:a16="http://schemas.microsoft.com/office/drawing/2014/main" id="{EA2E60E1-8A79-E8F0-BC11-983051D56BB3}"/>
              </a:ext>
            </a:extLst>
          </p:cNvPr>
          <p:cNvSpPr txBox="1">
            <a:spLocks/>
          </p:cNvSpPr>
          <p:nvPr/>
        </p:nvSpPr>
        <p:spPr>
          <a:xfrm rot="16200000">
            <a:off x="-834410" y="4841603"/>
            <a:ext cx="2528878" cy="318125"/>
          </a:xfrm>
          <a:prstGeom prst="rect">
            <a:avLst/>
          </a:prstGeom>
        </p:spPr>
        <p:txBody>
          <a:bodyPr vert="horz" lIns="0" tIns="91440" rIns="0" bIns="9144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rgbClr val="F4AB1D"/>
                </a:solidFill>
                <a:latin typeface="Apercu Medium" panose="02000506040000020004" pitchFamily="2" charset="77"/>
              </a:rPr>
              <a:t>Future Business Leaders of America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3170961"/>
            <a:ext cx="12192001" cy="1966305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</a:p>
          <a:p>
            <a:r>
              <a:rPr lang="en-US" sz="4000" b="1" dirty="0" smtClean="0">
                <a:solidFill>
                  <a:schemeClr val="bg1"/>
                </a:solidFill>
                <a:latin typeface="Apercu Medium" panose="02000506040000020004"/>
              </a:rPr>
              <a:t>Orlando, Florida</a:t>
            </a:r>
            <a:endParaRPr lang="en-US" sz="4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0810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10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F. Cooper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Delta State University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PUBLIC SPEAKING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29956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1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st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J. Comegys &amp; R</a:t>
            </a:r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. </a:t>
            </a:r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Parker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91446" y="76368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STATE OF CHAPTER PRESENTATION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3593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7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E. Hammons, L. Ingram &amp; E. Noffke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08071" y="270084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TECHNOLOGY &amp; COMPUTER SCIENCE CASE COMPETITION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0625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4587" y="2985776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percu Medium" panose="02000506040000020004"/>
              </a:rPr>
              <a:t>3</a:t>
            </a:r>
            <a:r>
              <a:rPr lang="en-US" baseline="30000" dirty="0" smtClean="0">
                <a:solidFill>
                  <a:schemeClr val="bg1"/>
                </a:solidFill>
                <a:latin typeface="Apercu Medium" panose="02000506040000020004"/>
              </a:rPr>
              <a:t>rd</a:t>
            </a:r>
            <a:r>
              <a:rPr lang="en-US" dirty="0" smtClean="0">
                <a:solidFill>
                  <a:schemeClr val="bg1"/>
                </a:solidFill>
                <a:latin typeface="Apercu Medium" panose="02000506040000020004"/>
              </a:rPr>
              <a:t> Place</a:t>
            </a:r>
            <a:endParaRPr lang="en-US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394713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bg1"/>
                </a:solidFill>
                <a:latin typeface="Apercu Medium" panose="02000506040000020004"/>
              </a:rPr>
              <a:t>East Central Community College</a:t>
            </a:r>
            <a:endParaRPr lang="en-US" sz="44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16384" y="40532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OUTSTANDING CHAPTERS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407462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4587" y="2985776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percu Medium" panose="02000506040000020004"/>
              </a:rPr>
              <a:t>J. Overton</a:t>
            </a:r>
            <a:endParaRPr lang="en-US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394713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bg1"/>
                </a:solidFill>
                <a:latin typeface="Apercu Medium" panose="02000506040000020004"/>
              </a:rPr>
              <a:t>East Central Community College</a:t>
            </a:r>
            <a:endParaRPr lang="en-US" sz="44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16384" y="40532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2024 MS COLLEGIATE WHO’S WHO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20814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4587" y="2985776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percu Medium" panose="02000506040000020004"/>
              </a:rPr>
              <a:t>K. Hollins</a:t>
            </a:r>
            <a:endParaRPr lang="en-US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394713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bg1"/>
                </a:solidFill>
                <a:latin typeface="Apercu Medium" panose="02000506040000020004"/>
              </a:rPr>
              <a:t>Coahoma Community College</a:t>
            </a:r>
            <a:endParaRPr lang="en-US" sz="44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0274" y="399285"/>
            <a:ext cx="10582275" cy="1290515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08072" y="306980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2024 MS COLLEGIATE </a:t>
            </a:r>
          </a:p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OUTSTANDING LOCAL CHAPTER ADVISER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74632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4587" y="2985776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percu Medium" panose="02000506040000020004"/>
              </a:rPr>
              <a:t>G. Partrick</a:t>
            </a:r>
            <a:endParaRPr lang="en-US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394713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bg1"/>
                </a:solidFill>
                <a:latin typeface="Apercu Medium" panose="02000506040000020004"/>
              </a:rPr>
              <a:t>Atmos Energy</a:t>
            </a:r>
            <a:endParaRPr lang="en-US" sz="44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0274" y="399285"/>
            <a:ext cx="10582275" cy="1290515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08072" y="306980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2024 MS COLLEGIATE </a:t>
            </a:r>
          </a:p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BUSINESS PERSON OF THE YEAR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9888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7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Apercu Medium" panose="02000506040000020004"/>
              </a:rPr>
              <a:t>S. Bryant, H. Markle &amp; E. Smith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percu Medium" panose="02000506040000020004"/>
              </a:rPr>
              <a:t>Northeast Mississippi Community College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BUSINES PRESENTATION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5326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9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J. Gunter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East Central Community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COMPUTER APPLICATIONS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8434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1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st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B. </a:t>
            </a:r>
            <a:r>
              <a:rPr lang="en-US" sz="4800" dirty="0" err="1" smtClean="0">
                <a:solidFill>
                  <a:schemeClr val="bg1"/>
                </a:solidFill>
                <a:latin typeface="Apercu Medium" panose="02000506040000020004"/>
              </a:rPr>
              <a:t>Ahlvin</a:t>
            </a:r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 &amp; J. Comegys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EMERGING BUSINESS ISSUES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5566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10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M. Taylor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30634" y="56442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rgbClr val="0A2E7F"/>
                </a:solidFill>
                <a:latin typeface="Apercu Medium" panose="02000506040000020004"/>
              </a:rPr>
              <a:t>ENTREPRENEURSHIP PITCH COMPETITION</a:t>
            </a:r>
            <a:endParaRPr lang="en-US" sz="5400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1055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7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S. Bryant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Northeast Mississippi Community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552110" y="253124"/>
            <a:ext cx="11081657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FOUNDATIONS OF HOSPITALITY MANAGEMENT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8683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4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J. Gunter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East Central Community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FUTURE BUSINESS EDUCATOR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532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6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T. Rogers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IMPROMPTU SPEAKING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474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76004" y="2258009"/>
            <a:ext cx="9376756" cy="3272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812175" y="2565918"/>
            <a:ext cx="8304415" cy="272059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2614618"/>
            <a:ext cx="12192001" cy="1071651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8</a:t>
            </a:r>
            <a:r>
              <a:rPr lang="en-US" sz="4800" b="1" baseline="30000" dirty="0" smtClean="0">
                <a:solidFill>
                  <a:schemeClr val="bg1"/>
                </a:solidFill>
                <a:latin typeface="Apercu Medium" panose="02000506040000020004"/>
              </a:rPr>
              <a:t>th</a:t>
            </a:r>
            <a:r>
              <a:rPr lang="en-US" sz="4800" b="1" dirty="0" smtClean="0">
                <a:solidFill>
                  <a:schemeClr val="bg1"/>
                </a:solidFill>
                <a:latin typeface="Apercu Medium" panose="02000506040000020004"/>
              </a:rPr>
              <a:t> </a:t>
            </a:r>
            <a:r>
              <a:rPr lang="en-US" sz="4800" b="1" dirty="0">
                <a:solidFill>
                  <a:schemeClr val="bg1"/>
                </a:solidFill>
                <a:latin typeface="Apercu Medium" panose="02000506040000020004"/>
              </a:rPr>
              <a:t>Place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1" y="3357393"/>
            <a:ext cx="12191999" cy="107358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Apercu Medium" panose="02000506040000020004"/>
              </a:rPr>
              <a:t>J. Comegys</a:t>
            </a:r>
            <a:endParaRPr lang="en-US" sz="48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0" y="4301850"/>
            <a:ext cx="12192000" cy="939487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percu Medium" panose="02000506040000020004"/>
              </a:rPr>
              <a:t>Jones College</a:t>
            </a:r>
            <a:endParaRPr lang="en-US" sz="4000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A98AB-E1FE-B93D-1D2C-AFCA55B1E35A}"/>
              </a:ext>
            </a:extLst>
          </p:cNvPr>
          <p:cNvSpPr/>
          <p:nvPr/>
        </p:nvSpPr>
        <p:spPr>
          <a:xfrm>
            <a:off x="803326" y="437155"/>
            <a:ext cx="10582275" cy="1099149"/>
          </a:xfrm>
          <a:prstGeom prst="rect">
            <a:avLst/>
          </a:prstGeom>
          <a:solidFill>
            <a:srgbClr val="F4A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-1533" y="6379485"/>
            <a:ext cx="12188945" cy="546268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bg1"/>
                </a:solidFill>
                <a:latin typeface="Apercu Medium" panose="02000506040000020004"/>
              </a:rPr>
              <a:t>2024 NATIONAL LEADERSHIP CONFERENCE</a:t>
            </a:r>
            <a:endParaRPr lang="en-US" sz="2000" b="1" dirty="0">
              <a:solidFill>
                <a:schemeClr val="bg1"/>
              </a:solidFill>
              <a:latin typeface="Apercu Medium" panose="0200050604000002000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B205D3-51D4-2A0E-B596-CB5513343D78}"/>
              </a:ext>
            </a:extLst>
          </p:cNvPr>
          <p:cNvSpPr txBox="1">
            <a:spLocks/>
          </p:cNvSpPr>
          <p:nvPr/>
        </p:nvSpPr>
        <p:spPr>
          <a:xfrm>
            <a:off x="6" y="71573"/>
            <a:ext cx="12191994" cy="1551130"/>
          </a:xfrm>
          <a:prstGeom prst="rect">
            <a:avLst/>
          </a:prstGeom>
          <a:noFill/>
        </p:spPr>
        <p:txBody>
          <a:bodyPr vert="horz" lIns="0" tIns="182880" rIns="274320" bIns="18288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A2E7F"/>
                </a:solidFill>
                <a:latin typeface="Apercu Medium" panose="02000506040000020004"/>
              </a:rPr>
              <a:t>IMPROMPTU SPEAKING</a:t>
            </a:r>
            <a:endParaRPr lang="en-US" b="1" dirty="0">
              <a:solidFill>
                <a:srgbClr val="0A2E7F"/>
              </a:solidFill>
              <a:latin typeface="Apercu Medium" panose="02000506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9097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277</Words>
  <Application>Microsoft Office PowerPoint</Application>
  <PresentationFormat>Widescreen</PresentationFormat>
  <Paragraphs>92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Apercu Medium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Hobson</dc:creator>
  <cp:lastModifiedBy>Ashley Hobson</cp:lastModifiedBy>
  <cp:revision>6</cp:revision>
  <dcterms:created xsi:type="dcterms:W3CDTF">2024-07-02T21:24:21Z</dcterms:created>
  <dcterms:modified xsi:type="dcterms:W3CDTF">2024-07-08T20:30:44Z</dcterms:modified>
</cp:coreProperties>
</file>